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6" r:id="rId1"/>
  </p:sldMasterIdLst>
  <p:notesMasterIdLst>
    <p:notesMasterId r:id="rId20"/>
  </p:notesMasterIdLst>
  <p:sldIdLst>
    <p:sldId id="256" r:id="rId2"/>
    <p:sldId id="257" r:id="rId3"/>
    <p:sldId id="263" r:id="rId4"/>
    <p:sldId id="260" r:id="rId5"/>
    <p:sldId id="259" r:id="rId6"/>
    <p:sldId id="261" r:id="rId7"/>
    <p:sldId id="311" r:id="rId8"/>
    <p:sldId id="318" r:id="rId9"/>
    <p:sldId id="319" r:id="rId10"/>
    <p:sldId id="266" r:id="rId11"/>
    <p:sldId id="312" r:id="rId12"/>
    <p:sldId id="313" r:id="rId13"/>
    <p:sldId id="314" r:id="rId14"/>
    <p:sldId id="262" r:id="rId15"/>
    <p:sldId id="315" r:id="rId16"/>
    <p:sldId id="316" r:id="rId17"/>
    <p:sldId id="264" r:id="rId18"/>
    <p:sldId id="317" r:id="rId19"/>
  </p:sldIdLst>
  <p:sldSz cx="9144000" cy="5143500" type="screen16x9"/>
  <p:notesSz cx="6858000" cy="9144000"/>
  <p:embeddedFontLs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-52"/>
      <p:regular r:id="rId25"/>
      <p:bold r:id="rId26"/>
      <p:italic r:id="rId27"/>
      <p:boldItalic r:id="rId28"/>
    </p:embeddedFont>
    <p:embeddedFont>
      <p:font typeface="Montserrat Medium" panose="00000600000000000000" pitchFamily="2" charset="-52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bold r:id="rId34"/>
      <p:italic r:id="rId35"/>
      <p:boldItalic r:id="rId36"/>
    </p:embeddedFont>
    <p:embeddedFont>
      <p:font typeface="Staatliches" panose="020B060402020202020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253521-6D02-4AA2-82D9-2E88BCC520B6}">
  <a:tblStyle styleId="{55253521-6D02-4AA2-82D9-2E88BCC520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3" d="100"/>
          <a:sy n="153" d="100"/>
        </p:scale>
        <p:origin x="86" y="10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426533934079843E-2"/>
          <c:y val="4.2902522052274301E-2"/>
          <c:w val="0.93635396161417361"/>
          <c:h val="0.72925961311149157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Занимаются самостоятельно, %</c:v>
                </c:pt>
              </c:strCache>
            </c:strRef>
          </c:tx>
          <c:spPr>
            <a:solidFill>
              <a:srgbClr val="5C9CD5"/>
            </a:solidFill>
            <a:ln>
              <a:noFill/>
            </a:ln>
            <a:effectLst/>
          </c:spPr>
          <c:invertIfNegative val="1"/>
          <c:dLbls>
            <c:dLbl>
              <c:idx val="0"/>
              <c:layout>
                <c:manualLayout>
                  <c:x val="-9.5578781450310919E-3"/>
                  <c:y val="-2.5922504155377414E-7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21 %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C4CD-4A49-86F8-2EA71ECE8E90}"/>
                </c:ext>
              </c:extLst>
            </c:dLbl>
            <c:dLbl>
              <c:idx val="1"/>
              <c:layout>
                <c:manualLayout>
                  <c:x val="-1.9117261467722819E-3"/>
                  <c:y val="0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17,3%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4CD-4A49-86F8-2EA71ECE8E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1"/>
            <c:showVal val="1"/>
            <c:showCatName val="1"/>
            <c:showSerName val="1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>
                  <c:v>2021</c:v>
                </c:pt>
                <c:pt idx="1">
                  <c:v>2022</c:v>
                </c:pt>
              </c:numCache>
            </c:num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21</c:v>
                </c:pt>
                <c:pt idx="1">
                  <c:v>17.3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56F5-4F0B-940D-B56B7CEB5584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Обращаются в организации, %</c:v>
                </c:pt>
              </c:strCache>
            </c:strRef>
          </c:tx>
          <c:spPr>
            <a:solidFill>
              <a:srgbClr val="6E66AB"/>
            </a:solidFill>
            <a:ln>
              <a:noFill/>
            </a:ln>
            <a:effectLst/>
          </c:spPr>
          <c:invertIfNegative val="1"/>
          <c:dLbls>
            <c:dLbl>
              <c:idx val="0"/>
              <c:layout>
                <c:manualLayout>
                  <c:x val="-7.6464530337909372E-3"/>
                  <c:y val="-6.5843160554658635E-3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10,6%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4CD-4A49-86F8-2EA71ECE8E90}"/>
                </c:ext>
              </c:extLst>
            </c:dLbl>
            <c:dLbl>
              <c:idx val="1"/>
              <c:layout>
                <c:manualLayout>
                  <c:x val="-1.338102940304353E-2"/>
                  <c:y val="-3.2921580277329317E-3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11,4%</a:t>
                    </a:r>
                  </a:p>
                </c:rich>
              </c:tx>
              <c:dLblPos val="outEnd"/>
              <c:showLegendKey val="1"/>
              <c:showVal val="1"/>
              <c:showCatName val="1"/>
              <c:showSerName val="1"/>
              <c:showPercent val="1"/>
              <c:showBubbleSize val="1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4CD-4A49-86F8-2EA71ECE8E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1"/>
            <c:showVal val="1"/>
            <c:showCatName val="1"/>
            <c:showSerName val="1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>
                  <c:v>2021</c:v>
                </c:pt>
                <c:pt idx="1">
                  <c:v>2022</c:v>
                </c:pt>
              </c:numCache>
            </c:numRef>
          </c:cat>
          <c:val>
            <c:numRef>
              <c:f>Лист1!$C$2:$C$3</c:f>
              <c:numCache>
                <c:formatCode>General</c:formatCode>
                <c:ptCount val="2"/>
                <c:pt idx="0">
                  <c:v>10.6</c:v>
                </c:pt>
                <c:pt idx="1">
                  <c:v>11.4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1-56F5-4F0B-940D-B56B7CEB5584}"/>
            </c:ext>
          </c:extLst>
        </c:ser>
        <c:dLbls>
          <c:showLegendKey val="1"/>
          <c:showVal val="1"/>
          <c:showCatName val="1"/>
          <c:showSerName val="1"/>
          <c:showPercent val="1"/>
          <c:showBubbleSize val="1"/>
        </c:dLbls>
        <c:gapWidth val="219"/>
        <c:overlap val="-27"/>
        <c:axId val="100471936"/>
        <c:axId val="100473472"/>
      </c:barChart>
      <c:catAx>
        <c:axId val="100471936"/>
        <c:scaling>
          <c:orientation val="minMax"/>
        </c:scaling>
        <c:delete val="1"/>
        <c:axPos val="b"/>
        <c:numFmt formatCode="General" sourceLinked="1"/>
        <c:majorTickMark val="none"/>
        <c:minorTickMark val="cross"/>
        <c:tickLblPos val="nextTo"/>
        <c:crossAx val="100473472"/>
        <c:crosses val="autoZero"/>
        <c:auto val="1"/>
        <c:lblAlgn val="ctr"/>
        <c:lblOffset val="100"/>
        <c:noMultiLvlLbl val="1"/>
      </c:catAx>
      <c:valAx>
        <c:axId val="10047347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cross"/>
        <c:tickLblPos val="nextTo"/>
        <c:crossAx val="10047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ayout>
        <c:manualLayout>
          <c:xMode val="edge"/>
          <c:yMode val="edge"/>
          <c:x val="0.1248221256299545"/>
          <c:y val="0.83738864988340067"/>
          <c:w val="0.753813141826569"/>
          <c:h val="0.15514284878707127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1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5C9CD5"/>
            </a:solidFill>
            <a:ln>
              <a:noFill/>
            </a:ln>
            <a:effectLst/>
          </c:spPr>
          <c:invertIfNegative val="1"/>
          <c:dLbls>
            <c:dLbl>
              <c:idx val="0"/>
              <c:layout>
                <c:manualLayout>
                  <c:x val="-1.7377392335090982E-17"/>
                  <c:y val="-0.443930370744778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02F-4A1F-AE6F-D88D5B5CFA8D}"/>
                </c:ext>
              </c:extLst>
            </c:dLbl>
            <c:dLbl>
              <c:idx val="1"/>
              <c:layout>
                <c:manualLayout>
                  <c:x val="-1.8957374269320106E-3"/>
                  <c:y val="-0.341826385473479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2F-4A1F-AE6F-D88D5B5CFA8D}"/>
                </c:ext>
              </c:extLst>
            </c:dLbl>
            <c:dLbl>
              <c:idx val="2"/>
              <c:layout>
                <c:manualLayout>
                  <c:x val="-6.9509569340363938E-17"/>
                  <c:y val="-0.2397224002021806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2F-4A1F-AE6F-D88D5B5CFA8D}"/>
                </c:ext>
              </c:extLst>
            </c:dLbl>
            <c:dLbl>
              <c:idx val="3"/>
              <c:layout>
                <c:manualLayout>
                  <c:x val="0"/>
                  <c:y val="-0.2308437927872850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2F-4A1F-AE6F-D88D5B5CFA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2000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Лист1!$A$2:$A$5</c:f>
              <c:strCache>
                <c:ptCount val="4"/>
                <c:pt idx="0">
                  <c:v>Открыли приложение</c:v>
                </c:pt>
                <c:pt idx="1">
                  <c:v>Зарегистрировались или вошли</c:v>
                </c:pt>
                <c:pt idx="2">
                  <c:v>Добавили хотя бы один товар</c:v>
                </c:pt>
                <c:pt idx="3">
                  <c:v>Сделали заказ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</c:v>
                </c:pt>
                <c:pt idx="1">
                  <c:v>6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E4D5-451A-96FE-0540BC9524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6189312"/>
        <c:axId val="167044992"/>
      </c:barChart>
      <c:catAx>
        <c:axId val="166189312"/>
        <c:scaling>
          <c:orientation val="minMax"/>
        </c:scaling>
        <c:delete val="0"/>
        <c:axPos val="b"/>
        <c:numFmt formatCode="General" sourceLinked="1"/>
        <c:majorTickMark val="out"/>
        <c:minorTickMark val="cross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7044992"/>
        <c:crosses val="autoZero"/>
        <c:auto val="1"/>
        <c:lblAlgn val="ctr"/>
        <c:lblOffset val="100"/>
        <c:noMultiLvlLbl val="1"/>
      </c:catAx>
      <c:valAx>
        <c:axId val="167044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cross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6189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1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cfcef7f9b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cfcef7f9b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10830a883bd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10830a883bd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103f25f02dd_0_4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103f25f02dd_0_4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cfcef7f9b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cfcef7f9b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5f6cd14c6_0_3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105f6cd14c6_0_3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103f25f02dd_0_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103f25f02dd_0_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05f6cd14c6_0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105f6cd14c6_0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67c08969f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67c08969f_1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9191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5651" y="179812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9754832" flipH="1">
            <a:off x="-56596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820401" y="4434249"/>
            <a:ext cx="1608509" cy="174242"/>
            <a:chOff x="7696550" y="850149"/>
            <a:chExt cx="1671873" cy="181125"/>
          </a:xfrm>
        </p:grpSpPr>
        <p:sp>
          <p:nvSpPr>
            <p:cNvPr id="12" name="Google Shape;12;p2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715095" y="425559"/>
            <a:ext cx="442959" cy="147424"/>
            <a:chOff x="7749438" y="2914107"/>
            <a:chExt cx="268818" cy="89462"/>
          </a:xfrm>
        </p:grpSpPr>
        <p:sp>
          <p:nvSpPr>
            <p:cNvPr id="37" name="Google Shape;37;p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3825100" y="1271600"/>
            <a:ext cx="4603800" cy="18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43" name="Google Shape;43;p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4" name="Google Shape;44;p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2_2">
    <p:bg>
      <p:bgPr>
        <a:solidFill>
          <a:schemeClr val="dk1"/>
        </a:solidFill>
        <a:effectLst/>
      </p:bgPr>
    </p:bg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1173087" y="2759523"/>
            <a:ext cx="19929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69" name="Google Shape;569;p30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0" name="Google Shape;570;p30"/>
          <p:cNvSpPr txBox="1">
            <a:spLocks noGrp="1"/>
          </p:cNvSpPr>
          <p:nvPr>
            <p:ph type="subTitle" idx="3"/>
          </p:nvPr>
        </p:nvSpPr>
        <p:spPr>
          <a:xfrm>
            <a:off x="5977410" y="2759513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1" name="Google Shape;571;p30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2" name="Google Shape;572;p30"/>
          <p:cNvSpPr txBox="1">
            <a:spLocks noGrp="1"/>
          </p:cNvSpPr>
          <p:nvPr>
            <p:ph type="subTitle" idx="5"/>
          </p:nvPr>
        </p:nvSpPr>
        <p:spPr>
          <a:xfrm>
            <a:off x="1173087" y="1469125"/>
            <a:ext cx="1995600" cy="9144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3" name="Google Shape;573;p30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4" name="Google Shape;574;p30"/>
          <p:cNvSpPr txBox="1">
            <a:spLocks noGrp="1"/>
          </p:cNvSpPr>
          <p:nvPr>
            <p:ph type="subTitle" idx="7"/>
          </p:nvPr>
        </p:nvSpPr>
        <p:spPr>
          <a:xfrm>
            <a:off x="5970988" y="1468669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None/>
              <a:defRPr sz="11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575" name="Google Shape;575;p30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6" name="Google Shape;576;p30"/>
          <p:cNvSpPr txBox="1">
            <a:spLocks noGrp="1"/>
          </p:cNvSpPr>
          <p:nvPr>
            <p:ph type="title"/>
          </p:nvPr>
        </p:nvSpPr>
        <p:spPr>
          <a:xfrm>
            <a:off x="715100" y="444455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30"/>
          <p:cNvSpPr/>
          <p:nvPr/>
        </p:nvSpPr>
        <p:spPr>
          <a:xfrm rot="-828697" flipH="1">
            <a:off x="-1823240" y="230290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" name="Google Shape;578;p30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579" name="Google Shape;579;p30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30"/>
          <p:cNvGrpSpPr/>
          <p:nvPr/>
        </p:nvGrpSpPr>
        <p:grpSpPr>
          <a:xfrm>
            <a:off x="2868450" y="4386500"/>
            <a:ext cx="264675" cy="222000"/>
            <a:chOff x="1858425" y="4612725"/>
            <a:chExt cx="264675" cy="222000"/>
          </a:xfrm>
        </p:grpSpPr>
        <p:cxnSp>
          <p:nvCxnSpPr>
            <p:cNvPr id="588" name="Google Shape;588;p30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30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0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0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bg>
      <p:bgPr>
        <a:solidFill>
          <a:schemeClr val="dk1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3"/>
          <p:cNvSpPr txBox="1">
            <a:spLocks noGrp="1"/>
          </p:cNvSpPr>
          <p:nvPr>
            <p:ph type="subTitle" idx="1"/>
          </p:nvPr>
        </p:nvSpPr>
        <p:spPr>
          <a:xfrm>
            <a:off x="715100" y="1929225"/>
            <a:ext cx="3071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2" name="Google Shape;672;p33"/>
          <p:cNvSpPr txBox="1">
            <a:spLocks noGrp="1"/>
          </p:cNvSpPr>
          <p:nvPr>
            <p:ph type="subTitle" idx="2"/>
          </p:nvPr>
        </p:nvSpPr>
        <p:spPr>
          <a:xfrm>
            <a:off x="715100" y="3272888"/>
            <a:ext cx="30711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33"/>
          <p:cNvSpPr txBox="1">
            <a:spLocks noGrp="1"/>
          </p:cNvSpPr>
          <p:nvPr>
            <p:ph type="title" hasCustomPrompt="1"/>
          </p:nvPr>
        </p:nvSpPr>
        <p:spPr>
          <a:xfrm>
            <a:off x="715100" y="13700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4" name="Google Shape;674;p3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708863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5" name="Google Shape;675;p33"/>
          <p:cNvSpPr txBox="1">
            <a:spLocks noGrp="1"/>
          </p:cNvSpPr>
          <p:nvPr>
            <p:ph type="title" idx="4"/>
          </p:nvPr>
        </p:nvSpPr>
        <p:spPr>
          <a:xfrm>
            <a:off x="715100" y="438600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33"/>
          <p:cNvSpPr/>
          <p:nvPr/>
        </p:nvSpPr>
        <p:spPr>
          <a:xfrm rot="-3159936" flipH="1">
            <a:off x="3281879" y="964660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33"/>
          <p:cNvSpPr/>
          <p:nvPr/>
        </p:nvSpPr>
        <p:spPr>
          <a:xfrm rot="-3159936" flipH="1">
            <a:off x="3852373" y="1584015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3"/>
          <p:cNvSpPr/>
          <p:nvPr/>
        </p:nvSpPr>
        <p:spPr>
          <a:xfrm>
            <a:off x="8508775" y="3305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679" name="Google Shape;679;p33"/>
          <p:cNvGrpSpPr/>
          <p:nvPr/>
        </p:nvGrpSpPr>
        <p:grpSpPr>
          <a:xfrm rot="5400000">
            <a:off x="493620" y="4539671"/>
            <a:ext cx="442959" cy="147424"/>
            <a:chOff x="7749438" y="2914107"/>
            <a:chExt cx="268818" cy="89462"/>
          </a:xfrm>
        </p:grpSpPr>
        <p:sp>
          <p:nvSpPr>
            <p:cNvPr id="680" name="Google Shape;680;p3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rgbClr val="191919"/>
        </a:soli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253745" y="3501234"/>
            <a:ext cx="442959" cy="147424"/>
            <a:chOff x="7749438" y="2914107"/>
            <a:chExt cx="268818" cy="89462"/>
          </a:xfrm>
        </p:grpSpPr>
        <p:sp>
          <p:nvSpPr>
            <p:cNvPr id="697" name="Google Shape;697;p3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35"/>
          <p:cNvSpPr/>
          <p:nvPr/>
        </p:nvSpPr>
        <p:spPr>
          <a:xfrm rot="10800000">
            <a:off x="-1634451" y="-5023728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5"/>
          <p:cNvSpPr/>
          <p:nvPr/>
        </p:nvSpPr>
        <p:spPr>
          <a:xfrm rot="-1045168" flipH="1">
            <a:off x="-2228466" y="2461181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" name="Google Shape;703;p35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704" name="Google Shape;704;p3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3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3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3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rgbClr val="191919"/>
        </a:solidFill>
        <a:effectLst/>
      </p:bgPr>
    </p:bg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6"/>
          <p:cNvSpPr/>
          <p:nvPr/>
        </p:nvSpPr>
        <p:spPr>
          <a:xfrm>
            <a:off x="-301212" y="21717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6"/>
          <p:cNvSpPr/>
          <p:nvPr/>
        </p:nvSpPr>
        <p:spPr>
          <a:xfrm rot="9754832" flipH="1">
            <a:off x="-895216" y="-33766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36"/>
          <p:cNvGrpSpPr/>
          <p:nvPr/>
        </p:nvGrpSpPr>
        <p:grpSpPr>
          <a:xfrm rot="5400000">
            <a:off x="-734210" y="3491846"/>
            <a:ext cx="2148655" cy="84630"/>
            <a:chOff x="1593183" y="4904561"/>
            <a:chExt cx="3994524" cy="157335"/>
          </a:xfrm>
        </p:grpSpPr>
        <p:sp>
          <p:nvSpPr>
            <p:cNvPr id="712" name="Google Shape;712;p36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36"/>
          <p:cNvGrpSpPr/>
          <p:nvPr/>
        </p:nvGrpSpPr>
        <p:grpSpPr>
          <a:xfrm rot="5400000">
            <a:off x="8207420" y="1420609"/>
            <a:ext cx="442959" cy="147424"/>
            <a:chOff x="7749438" y="2914107"/>
            <a:chExt cx="268818" cy="89462"/>
          </a:xfrm>
        </p:grpSpPr>
        <p:sp>
          <p:nvSpPr>
            <p:cNvPr id="721" name="Google Shape;721;p3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BLANK_1_2_1_1">
    <p:bg>
      <p:bgPr>
        <a:solidFill>
          <a:srgbClr val="191919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9896308" flipH="1">
            <a:off x="-738006" y="-30769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9896308" flipH="1">
            <a:off x="-1116708" y="-34690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rot="2573094">
            <a:off x="-3304311" y="2346744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2" name="Google Shape;52;p3"/>
          <p:cNvSpPr/>
          <p:nvPr/>
        </p:nvSpPr>
        <p:spPr>
          <a:xfrm rot="2573094">
            <a:off x="-3339722" y="2658923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 flipH="1">
            <a:off x="715100" y="391572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ctrTitle"/>
          </p:nvPr>
        </p:nvSpPr>
        <p:spPr>
          <a:xfrm flipH="1">
            <a:off x="927525" y="25911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831600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56" name="Google Shape;56;p3"/>
          <p:cNvGrpSpPr/>
          <p:nvPr/>
        </p:nvGrpSpPr>
        <p:grpSpPr>
          <a:xfrm rot="-10390200">
            <a:off x="659748" y="1591113"/>
            <a:ext cx="382628" cy="285530"/>
            <a:chOff x="8730655" y="2307484"/>
            <a:chExt cx="275279" cy="205420"/>
          </a:xfrm>
        </p:grpSpPr>
        <p:sp>
          <p:nvSpPr>
            <p:cNvPr id="57" name="Google Shape;57;p3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3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60" name="Google Shape;60;p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191919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/>
          <p:nvPr/>
        </p:nvSpPr>
        <p:spPr>
          <a:xfrm rot="-179989" flipH="1">
            <a:off x="-1707682" y="2297515"/>
            <a:ext cx="12559355" cy="9346195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931862">
            <a:off x="-298487" y="-1894873"/>
            <a:ext cx="10896690" cy="3257173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67" name="Google Shape;67;p4"/>
          <p:cNvSpPr/>
          <p:nvPr/>
        </p:nvSpPr>
        <p:spPr>
          <a:xfrm rot="10800000">
            <a:off x="7958955" y="-1104083"/>
            <a:ext cx="62" cy="6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7956650" y="-1106451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38" y="38"/>
                </a:moveTo>
                <a:lnTo>
                  <a:pt x="38" y="38"/>
                </a:lnTo>
                <a:lnTo>
                  <a:pt x="0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7943069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0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7958955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0" y="0"/>
                </a:lnTo>
                <a:lnTo>
                  <a:pt x="37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9301884" y="-1106451"/>
            <a:ext cx="2430" cy="2430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1" y="1"/>
                </a:moveTo>
                <a:lnTo>
                  <a:pt x="38" y="3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9288365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1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9304252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38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 rot="10800000">
            <a:off x="9290670" y="-1104083"/>
            <a:ext cx="15949" cy="15886"/>
          </a:xfrm>
          <a:custGeom>
            <a:avLst/>
            <a:gdLst/>
            <a:ahLst/>
            <a:cxnLst/>
            <a:rect l="l" t="t" r="r" b="b"/>
            <a:pathLst>
              <a:path w="256" h="255" extrusionOk="0">
                <a:moveTo>
                  <a:pt x="217" y="0"/>
                </a:moveTo>
                <a:lnTo>
                  <a:pt x="0" y="216"/>
                </a:lnTo>
                <a:lnTo>
                  <a:pt x="38" y="255"/>
                </a:lnTo>
                <a:lnTo>
                  <a:pt x="255" y="38"/>
                </a:lnTo>
                <a:lnTo>
                  <a:pt x="217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title"/>
          </p:nvPr>
        </p:nvSpPr>
        <p:spPr>
          <a:xfrm>
            <a:off x="720000" y="3999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055100" cy="332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77" name="Google Shape;77;p4"/>
          <p:cNvGrpSpPr/>
          <p:nvPr/>
        </p:nvGrpSpPr>
        <p:grpSpPr>
          <a:xfrm>
            <a:off x="8132795" y="4329659"/>
            <a:ext cx="442959" cy="147424"/>
            <a:chOff x="7749438" y="2914107"/>
            <a:chExt cx="268818" cy="89462"/>
          </a:xfrm>
        </p:grpSpPr>
        <p:sp>
          <p:nvSpPr>
            <p:cNvPr id="78" name="Google Shape;78;p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4"/>
          <p:cNvGrpSpPr/>
          <p:nvPr/>
        </p:nvGrpSpPr>
        <p:grpSpPr>
          <a:xfrm>
            <a:off x="1257790" y="4919746"/>
            <a:ext cx="2148655" cy="84630"/>
            <a:chOff x="1593183" y="4904561"/>
            <a:chExt cx="3994524" cy="157335"/>
          </a:xfrm>
        </p:grpSpPr>
        <p:sp>
          <p:nvSpPr>
            <p:cNvPr id="83" name="Google Shape;83;p4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ctrTitle"/>
          </p:nvPr>
        </p:nvSpPr>
        <p:spPr>
          <a:xfrm>
            <a:off x="5728748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1"/>
          </p:nvPr>
        </p:nvSpPr>
        <p:spPr>
          <a:xfrm>
            <a:off x="5042950" y="3011400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title" idx="2"/>
          </p:nvPr>
        </p:nvSpPr>
        <p:spPr>
          <a:xfrm>
            <a:off x="715088" y="446894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ctrTitle" idx="3"/>
          </p:nvPr>
        </p:nvSpPr>
        <p:spPr>
          <a:xfrm>
            <a:off x="2045693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4"/>
          </p:nvPr>
        </p:nvSpPr>
        <p:spPr>
          <a:xfrm>
            <a:off x="1359900" y="3007474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7" name="Google Shape;97;p5"/>
          <p:cNvSpPr/>
          <p:nvPr/>
        </p:nvSpPr>
        <p:spPr>
          <a:xfrm rot="868138">
            <a:off x="-3156671" y="2341941"/>
            <a:ext cx="14404712" cy="4305838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98" name="Google Shape;98;p5"/>
          <p:cNvGrpSpPr/>
          <p:nvPr/>
        </p:nvGrpSpPr>
        <p:grpSpPr>
          <a:xfrm>
            <a:off x="4057195" y="4421159"/>
            <a:ext cx="442959" cy="147424"/>
            <a:chOff x="7749438" y="2914107"/>
            <a:chExt cx="268818" cy="89462"/>
          </a:xfrm>
        </p:grpSpPr>
        <p:sp>
          <p:nvSpPr>
            <p:cNvPr id="99" name="Google Shape;99;p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5"/>
          <p:cNvGrpSpPr/>
          <p:nvPr/>
        </p:nvGrpSpPr>
        <p:grpSpPr>
          <a:xfrm>
            <a:off x="8644563" y="224900"/>
            <a:ext cx="264675" cy="222000"/>
            <a:chOff x="1858425" y="4612725"/>
            <a:chExt cx="264675" cy="222000"/>
          </a:xfrm>
        </p:grpSpPr>
        <p:cxnSp>
          <p:nvCxnSpPr>
            <p:cNvPr id="104" name="Google Shape;104;p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1">
    <p:bg>
      <p:bgPr>
        <a:solidFill>
          <a:srgbClr val="191919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715100" y="185265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ubTitle" idx="1"/>
          </p:nvPr>
        </p:nvSpPr>
        <p:spPr>
          <a:xfrm>
            <a:off x="715100" y="2551725"/>
            <a:ext cx="40998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"/>
          <p:cNvSpPr/>
          <p:nvPr/>
        </p:nvSpPr>
        <p:spPr>
          <a:xfrm rot="-3327390" flipH="1">
            <a:off x="1735445" y="2035593"/>
            <a:ext cx="11729568" cy="8539300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-3327401" flipH="1">
            <a:off x="2308964" y="-1452835"/>
            <a:ext cx="14243270" cy="9420029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-4407602" flipH="1">
            <a:off x="4364186" y="958635"/>
            <a:ext cx="13573461" cy="928684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715101" y="534999"/>
            <a:ext cx="1608509" cy="174242"/>
            <a:chOff x="7696550" y="850149"/>
            <a:chExt cx="1671873" cy="181125"/>
          </a:xfrm>
        </p:grpSpPr>
        <p:sp>
          <p:nvSpPr>
            <p:cNvPr id="127" name="Google Shape;127;p7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7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52" name="Google Shape;152;p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53;p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54;p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48">
          <p15:clr>
            <a:srgbClr val="FA7B17"/>
          </p15:clr>
        </p15:guide>
        <p15:guide id="2" pos="2206">
          <p15:clr>
            <a:srgbClr val="FA7B17"/>
          </p15:clr>
        </p15:guide>
        <p15:guide id="3" pos="1765">
          <p15:clr>
            <a:srgbClr val="FA7B17"/>
          </p15:clr>
        </p15:guide>
        <p15:guide id="4" orient="horz" pos="1250">
          <p15:clr>
            <a:srgbClr val="FA7B17"/>
          </p15:clr>
        </p15:guide>
        <p15:guide id="5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191919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title"/>
          </p:nvPr>
        </p:nvSpPr>
        <p:spPr>
          <a:xfrm>
            <a:off x="3766825" y="2000100"/>
            <a:ext cx="40170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0" name="Google Shape;170;p9"/>
          <p:cNvSpPr txBox="1">
            <a:spLocks noGrp="1"/>
          </p:cNvSpPr>
          <p:nvPr>
            <p:ph type="subTitle" idx="1"/>
          </p:nvPr>
        </p:nvSpPr>
        <p:spPr>
          <a:xfrm>
            <a:off x="3643825" y="2630875"/>
            <a:ext cx="42630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9"/>
          <p:cNvSpPr/>
          <p:nvPr/>
        </p:nvSpPr>
        <p:spPr>
          <a:xfrm rot="1001129">
            <a:off x="-1343651" y="1715239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 rot="9798836" flipH="1">
            <a:off x="-1456282" y="-405718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9"/>
          <p:cNvGrpSpPr/>
          <p:nvPr/>
        </p:nvGrpSpPr>
        <p:grpSpPr>
          <a:xfrm>
            <a:off x="6889570" y="4381659"/>
            <a:ext cx="442959" cy="147424"/>
            <a:chOff x="7749438" y="2914107"/>
            <a:chExt cx="268818" cy="89462"/>
          </a:xfrm>
        </p:grpSpPr>
        <p:sp>
          <p:nvSpPr>
            <p:cNvPr id="174" name="Google Shape;174;p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450413" y="1702350"/>
            <a:ext cx="264675" cy="222000"/>
            <a:chOff x="1858425" y="4612725"/>
            <a:chExt cx="264675" cy="222000"/>
          </a:xfrm>
        </p:grpSpPr>
        <p:cxnSp>
          <p:nvCxnSpPr>
            <p:cNvPr id="179" name="Google Shape;179;p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APTION_ONLY_2">
    <p:bg>
      <p:bgPr>
        <a:solidFill>
          <a:srgbClr val="191919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2"/>
          <p:cNvSpPr txBox="1">
            <a:spLocks noGrp="1"/>
          </p:cNvSpPr>
          <p:nvPr>
            <p:ph type="title"/>
          </p:nvPr>
        </p:nvSpPr>
        <p:spPr>
          <a:xfrm>
            <a:off x="715100" y="210686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2"/>
          <p:cNvSpPr/>
          <p:nvPr/>
        </p:nvSpPr>
        <p:spPr>
          <a:xfrm rot="-180173">
            <a:off x="1147796" y="2108809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2"/>
          <p:cNvSpPr/>
          <p:nvPr/>
        </p:nvSpPr>
        <p:spPr>
          <a:xfrm rot="-9754832">
            <a:off x="-1634353" y="-30975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2"/>
          <p:cNvSpPr txBox="1">
            <a:spLocks noGrp="1"/>
          </p:cNvSpPr>
          <p:nvPr>
            <p:ph type="subTitle" idx="1"/>
          </p:nvPr>
        </p:nvSpPr>
        <p:spPr>
          <a:xfrm>
            <a:off x="715100" y="2880350"/>
            <a:ext cx="38856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22"/>
          <p:cNvGrpSpPr/>
          <p:nvPr/>
        </p:nvGrpSpPr>
        <p:grpSpPr>
          <a:xfrm rot="10390200" flipH="1">
            <a:off x="2975698" y="1053563"/>
            <a:ext cx="382628" cy="285530"/>
            <a:chOff x="8730655" y="2307484"/>
            <a:chExt cx="275279" cy="205420"/>
          </a:xfrm>
        </p:grpSpPr>
        <p:sp>
          <p:nvSpPr>
            <p:cNvPr id="411" name="Google Shape;411;p22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2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14" name="Google Shape;414;p2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2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2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2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_1">
    <p:bg>
      <p:bgPr>
        <a:solidFill>
          <a:srgbClr val="191919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 txBox="1">
            <a:spLocks noGrp="1"/>
          </p:cNvSpPr>
          <p:nvPr>
            <p:ph type="title"/>
          </p:nvPr>
        </p:nvSpPr>
        <p:spPr>
          <a:xfrm>
            <a:off x="715100" y="448650"/>
            <a:ext cx="65451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486" name="Google Shape;486;p28"/>
          <p:cNvSpPr txBox="1">
            <a:spLocks noGrp="1"/>
          </p:cNvSpPr>
          <p:nvPr>
            <p:ph type="subTitle" idx="1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7" name="Google Shape;487;p28"/>
          <p:cNvSpPr txBox="1">
            <a:spLocks noGrp="1"/>
          </p:cNvSpPr>
          <p:nvPr>
            <p:ph type="subTitle" idx="2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8" name="Google Shape;488;p28"/>
          <p:cNvSpPr txBox="1">
            <a:spLocks noGrp="1"/>
          </p:cNvSpPr>
          <p:nvPr>
            <p:ph type="subTitle" idx="3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9" name="Google Shape;489;p28"/>
          <p:cNvSpPr txBox="1">
            <a:spLocks noGrp="1"/>
          </p:cNvSpPr>
          <p:nvPr>
            <p:ph type="subTitle" idx="4"/>
          </p:nvPr>
        </p:nvSpPr>
        <p:spPr>
          <a:xfrm>
            <a:off x="976446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8"/>
          <p:cNvSpPr txBox="1">
            <a:spLocks noGrp="1"/>
          </p:cNvSpPr>
          <p:nvPr>
            <p:ph type="subTitle" idx="5"/>
          </p:nvPr>
        </p:nvSpPr>
        <p:spPr>
          <a:xfrm>
            <a:off x="3403004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28"/>
          <p:cNvSpPr txBox="1">
            <a:spLocks noGrp="1"/>
          </p:cNvSpPr>
          <p:nvPr>
            <p:ph type="subTitle" idx="6"/>
          </p:nvPr>
        </p:nvSpPr>
        <p:spPr>
          <a:xfrm>
            <a:off x="5880249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8"/>
          <p:cNvSpPr/>
          <p:nvPr/>
        </p:nvSpPr>
        <p:spPr>
          <a:xfrm>
            <a:off x="154176" y="20072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8"/>
          <p:cNvSpPr/>
          <p:nvPr/>
        </p:nvSpPr>
        <p:spPr>
          <a:xfrm>
            <a:off x="-35349" y="23653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" name="Google Shape;494;p28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495" name="Google Shape;495;p28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532" name="Google Shape;532;p2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2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2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2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9" r:id="rId7"/>
    <p:sldLayoutId id="2147483668" r:id="rId8"/>
    <p:sldLayoutId id="2147483674" r:id="rId9"/>
    <p:sldLayoutId id="2147483676" r:id="rId10"/>
    <p:sldLayoutId id="2147483679" r:id="rId11"/>
    <p:sldLayoutId id="2147483681" r:id="rId12"/>
    <p:sldLayoutId id="2147483682" r:id="rId13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85">
          <p15:clr>
            <a:srgbClr val="EA4335"/>
          </p15:clr>
        </p15:guide>
        <p15:guide id="6" orient="horz" pos="6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2"/>
          <p:cNvSpPr/>
          <p:nvPr/>
        </p:nvSpPr>
        <p:spPr>
          <a:xfrm>
            <a:off x="4143372" y="3000378"/>
            <a:ext cx="4071966" cy="11430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b="1" dirty="0">
                <a:solidFill>
                  <a:schemeClr val="tx1"/>
                </a:solidFill>
                <a:latin typeface="Montserrat" panose="00000500000000000000" pitchFamily="2" charset="-52"/>
              </a:rPr>
              <a:t>Выполнили студенты 3 курса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-52"/>
              </a:rPr>
              <a:t>:</a:t>
            </a:r>
            <a:endParaRPr lang="ru-RU" b="1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-Прядченко Георгий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;</a:t>
            </a:r>
            <a:b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</a:b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-</a:t>
            </a:r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Киселева Мария</a:t>
            </a:r>
            <a:b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</a:br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-Мошкин Никита</a:t>
            </a:r>
            <a:endParaRPr dirty="0">
              <a:solidFill>
                <a:schemeClr val="tx1"/>
              </a:solidFill>
              <a:latin typeface="Montserrat" panose="00000500000000000000" pitchFamily="2" charset="-52"/>
            </a:endParaRPr>
          </a:p>
        </p:txBody>
      </p:sp>
      <p:sp>
        <p:nvSpPr>
          <p:cNvPr id="740" name="Google Shape;740;p42"/>
          <p:cNvSpPr txBox="1">
            <a:spLocks noGrp="1"/>
          </p:cNvSpPr>
          <p:nvPr>
            <p:ph type="ctrTitle"/>
          </p:nvPr>
        </p:nvSpPr>
        <p:spPr>
          <a:xfrm>
            <a:off x="3857620" y="928676"/>
            <a:ext cx="4603800" cy="170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Sportique</a:t>
            </a:r>
            <a:r>
              <a:rPr lang="en" b="1" dirty="0"/>
              <a:t> </a:t>
            </a:r>
            <a:br>
              <a:rPr lang="en" b="1" dirty="0"/>
            </a:br>
            <a:r>
              <a:rPr lang="ru-RU" sz="2800" b="1" dirty="0">
                <a:solidFill>
                  <a:schemeClr val="dk2"/>
                </a:solidFill>
              </a:rPr>
              <a:t>Прокат спортивного инвентаря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742" name="Google Shape;742;p42"/>
          <p:cNvSpPr/>
          <p:nvPr/>
        </p:nvSpPr>
        <p:spPr>
          <a:xfrm>
            <a:off x="7749438" y="2958673"/>
            <a:ext cx="89569" cy="110"/>
          </a:xfrm>
          <a:custGeom>
            <a:avLst/>
            <a:gdLst/>
            <a:ahLst/>
            <a:cxnLst/>
            <a:rect l="l" t="t" r="r" b="b"/>
            <a:pathLst>
              <a:path w="818" h="1" extrusionOk="0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2"/>
          <p:cNvSpPr/>
          <p:nvPr/>
        </p:nvSpPr>
        <p:spPr>
          <a:xfrm>
            <a:off x="7794223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2"/>
          <p:cNvSpPr/>
          <p:nvPr/>
        </p:nvSpPr>
        <p:spPr>
          <a:xfrm>
            <a:off x="7928797" y="2958673"/>
            <a:ext cx="89459" cy="110"/>
          </a:xfrm>
          <a:custGeom>
            <a:avLst/>
            <a:gdLst/>
            <a:ahLst/>
            <a:cxnLst/>
            <a:rect l="l" t="t" r="r" b="b"/>
            <a:pathLst>
              <a:path w="817" h="1" extrusionOk="0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2"/>
          <p:cNvSpPr/>
          <p:nvPr/>
        </p:nvSpPr>
        <p:spPr>
          <a:xfrm>
            <a:off x="7973472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2"/>
          <p:cNvSpPr/>
          <p:nvPr/>
        </p:nvSpPr>
        <p:spPr>
          <a:xfrm flipH="1">
            <a:off x="1611150" y="1142205"/>
            <a:ext cx="230888" cy="213549"/>
          </a:xfrm>
          <a:custGeom>
            <a:avLst/>
            <a:gdLst/>
            <a:ahLst/>
            <a:cxnLst/>
            <a:rect l="l" t="t" r="r" b="b"/>
            <a:pathLst>
              <a:path w="11042" h="10214" extrusionOk="0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2"/>
          <p:cNvSpPr/>
          <p:nvPr/>
        </p:nvSpPr>
        <p:spPr>
          <a:xfrm flipH="1">
            <a:off x="816696" y="1241662"/>
            <a:ext cx="479508" cy="448842"/>
          </a:xfrm>
          <a:custGeom>
            <a:avLst/>
            <a:gdLst/>
            <a:ahLst/>
            <a:cxnLst/>
            <a:rect l="l" t="t" r="r" b="b"/>
            <a:pathLst>
              <a:path w="22932" h="21468" extrusionOk="0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2"/>
          <p:cNvSpPr/>
          <p:nvPr/>
        </p:nvSpPr>
        <p:spPr>
          <a:xfrm flipH="1">
            <a:off x="1163509" y="1447308"/>
            <a:ext cx="113897" cy="119905"/>
          </a:xfrm>
          <a:custGeom>
            <a:avLst/>
            <a:gdLst/>
            <a:ahLst/>
            <a:cxnLst/>
            <a:rect l="l" t="t" r="r" b="b"/>
            <a:pathLst>
              <a:path w="5447" h="5735" extrusionOk="0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2"/>
          <p:cNvSpPr/>
          <p:nvPr/>
        </p:nvSpPr>
        <p:spPr>
          <a:xfrm flipH="1">
            <a:off x="1103811" y="1416867"/>
            <a:ext cx="155612" cy="164061"/>
          </a:xfrm>
          <a:custGeom>
            <a:avLst/>
            <a:gdLst/>
            <a:ahLst/>
            <a:cxnLst/>
            <a:rect l="l" t="t" r="r" b="b"/>
            <a:pathLst>
              <a:path w="7442" h="7847" extrusionOk="0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2"/>
          <p:cNvSpPr/>
          <p:nvPr/>
        </p:nvSpPr>
        <p:spPr>
          <a:xfrm flipH="1">
            <a:off x="1300072" y="3972433"/>
            <a:ext cx="317267" cy="211375"/>
          </a:xfrm>
          <a:custGeom>
            <a:avLst/>
            <a:gdLst/>
            <a:ahLst/>
            <a:cxnLst/>
            <a:rect l="l" t="t" r="r" b="b"/>
            <a:pathLst>
              <a:path w="15173" h="10110" extrusionOk="0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2"/>
          <p:cNvSpPr/>
          <p:nvPr/>
        </p:nvSpPr>
        <p:spPr>
          <a:xfrm flipH="1">
            <a:off x="1295179" y="3727627"/>
            <a:ext cx="304826" cy="454048"/>
          </a:xfrm>
          <a:custGeom>
            <a:avLst/>
            <a:gdLst/>
            <a:ahLst/>
            <a:cxnLst/>
            <a:rect l="l" t="t" r="r" b="b"/>
            <a:pathLst>
              <a:path w="14578" h="21717" fill="none" extrusionOk="0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2"/>
          <p:cNvSpPr/>
          <p:nvPr/>
        </p:nvSpPr>
        <p:spPr>
          <a:xfrm flipH="1">
            <a:off x="1458403" y="4031015"/>
            <a:ext cx="90687" cy="12565"/>
          </a:xfrm>
          <a:custGeom>
            <a:avLst/>
            <a:gdLst/>
            <a:ahLst/>
            <a:cxnLst/>
            <a:rect l="l" t="t" r="r" b="b"/>
            <a:pathLst>
              <a:path w="4337" h="601" fill="none" extrusionOk="0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2"/>
          <p:cNvSpPr/>
          <p:nvPr/>
        </p:nvSpPr>
        <p:spPr>
          <a:xfrm flipH="1">
            <a:off x="1447237" y="3998233"/>
            <a:ext cx="86526" cy="17458"/>
          </a:xfrm>
          <a:custGeom>
            <a:avLst/>
            <a:gdLst/>
            <a:ahLst/>
            <a:cxnLst/>
            <a:rect l="l" t="t" r="r" b="b"/>
            <a:pathLst>
              <a:path w="4138" h="835" fill="none" extrusionOk="0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2"/>
          <p:cNvSpPr/>
          <p:nvPr/>
        </p:nvSpPr>
        <p:spPr>
          <a:xfrm flipH="1">
            <a:off x="1438183" y="3963359"/>
            <a:ext cx="80232" cy="14677"/>
          </a:xfrm>
          <a:custGeom>
            <a:avLst/>
            <a:gdLst/>
            <a:ahLst/>
            <a:cxnLst/>
            <a:rect l="l" t="t" r="r" b="b"/>
            <a:pathLst>
              <a:path w="3837" h="702" fill="none" extrusionOk="0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2"/>
          <p:cNvSpPr/>
          <p:nvPr/>
        </p:nvSpPr>
        <p:spPr>
          <a:xfrm flipH="1">
            <a:off x="1432600" y="3929196"/>
            <a:ext cx="79521" cy="17458"/>
          </a:xfrm>
          <a:custGeom>
            <a:avLst/>
            <a:gdLst/>
            <a:ahLst/>
            <a:cxnLst/>
            <a:rect l="l" t="t" r="r" b="b"/>
            <a:pathLst>
              <a:path w="3803" h="835" fill="none" extrusionOk="0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2"/>
          <p:cNvSpPr/>
          <p:nvPr/>
        </p:nvSpPr>
        <p:spPr>
          <a:xfrm flipH="1">
            <a:off x="857157" y="2294439"/>
            <a:ext cx="801438" cy="1599905"/>
          </a:xfrm>
          <a:custGeom>
            <a:avLst/>
            <a:gdLst/>
            <a:ahLst/>
            <a:cxnLst/>
            <a:rect l="l" t="t" r="r" b="b"/>
            <a:pathLst>
              <a:path w="38328" h="76523" extrusionOk="0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2"/>
          <p:cNvSpPr/>
          <p:nvPr/>
        </p:nvSpPr>
        <p:spPr>
          <a:xfrm flipH="1">
            <a:off x="1023851" y="3846883"/>
            <a:ext cx="303446" cy="314574"/>
          </a:xfrm>
          <a:custGeom>
            <a:avLst/>
            <a:gdLst/>
            <a:ahLst/>
            <a:cxnLst/>
            <a:rect l="l" t="t" r="r" b="b"/>
            <a:pathLst>
              <a:path w="14512" h="15046" fill="none" extrusionOk="0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2"/>
          <p:cNvSpPr/>
          <p:nvPr/>
        </p:nvSpPr>
        <p:spPr>
          <a:xfrm flipH="1">
            <a:off x="1143833" y="4033106"/>
            <a:ext cx="110928" cy="36985"/>
          </a:xfrm>
          <a:custGeom>
            <a:avLst/>
            <a:gdLst/>
            <a:ahLst/>
            <a:cxnLst/>
            <a:rect l="l" t="t" r="r" b="b"/>
            <a:pathLst>
              <a:path w="5305" h="1769" fill="none" extrusionOk="0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2"/>
          <p:cNvSpPr/>
          <p:nvPr/>
        </p:nvSpPr>
        <p:spPr>
          <a:xfrm flipH="1">
            <a:off x="1127795" y="4010087"/>
            <a:ext cx="98361" cy="34895"/>
          </a:xfrm>
          <a:custGeom>
            <a:avLst/>
            <a:gdLst/>
            <a:ahLst/>
            <a:cxnLst/>
            <a:rect l="l" t="t" r="r" b="b"/>
            <a:pathLst>
              <a:path w="4704" h="1669" fill="none" extrusionOk="0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2"/>
          <p:cNvSpPr/>
          <p:nvPr/>
        </p:nvSpPr>
        <p:spPr>
          <a:xfrm flipH="1">
            <a:off x="1108955" y="3968251"/>
            <a:ext cx="99762" cy="37675"/>
          </a:xfrm>
          <a:custGeom>
            <a:avLst/>
            <a:gdLst/>
            <a:ahLst/>
            <a:cxnLst/>
            <a:rect l="l" t="t" r="r" b="b"/>
            <a:pathLst>
              <a:path w="4771" h="1802" fill="none" extrusionOk="0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2"/>
          <p:cNvSpPr/>
          <p:nvPr/>
        </p:nvSpPr>
        <p:spPr>
          <a:xfrm flipH="1">
            <a:off x="1101971" y="3926394"/>
            <a:ext cx="101874" cy="32114"/>
          </a:xfrm>
          <a:custGeom>
            <a:avLst/>
            <a:gdLst/>
            <a:ahLst/>
            <a:cxnLst/>
            <a:rect l="l" t="t" r="r" b="b"/>
            <a:pathLst>
              <a:path w="4872" h="1536" fill="none" extrusionOk="0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2"/>
          <p:cNvSpPr/>
          <p:nvPr/>
        </p:nvSpPr>
        <p:spPr>
          <a:xfrm flipH="1">
            <a:off x="1023851" y="4161436"/>
            <a:ext cx="306938" cy="22329"/>
          </a:xfrm>
          <a:custGeom>
            <a:avLst/>
            <a:gdLst/>
            <a:ahLst/>
            <a:cxnLst/>
            <a:rect l="l" t="t" r="r" b="b"/>
            <a:pathLst>
              <a:path w="14679" h="1068" extrusionOk="0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2"/>
          <p:cNvSpPr/>
          <p:nvPr/>
        </p:nvSpPr>
        <p:spPr>
          <a:xfrm flipH="1">
            <a:off x="621396" y="1327132"/>
            <a:ext cx="1283435" cy="1177970"/>
          </a:xfrm>
          <a:custGeom>
            <a:avLst/>
            <a:gdLst/>
            <a:ahLst/>
            <a:cxnLst/>
            <a:rect l="l" t="t" r="r" b="b"/>
            <a:pathLst>
              <a:path w="61379" h="56342" extrusionOk="0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2"/>
          <p:cNvSpPr/>
          <p:nvPr/>
        </p:nvSpPr>
        <p:spPr>
          <a:xfrm flipH="1">
            <a:off x="621396" y="1327132"/>
            <a:ext cx="1283435" cy="1205840"/>
          </a:xfrm>
          <a:custGeom>
            <a:avLst/>
            <a:gdLst/>
            <a:ahLst/>
            <a:cxnLst/>
            <a:rect l="l" t="t" r="r" b="b"/>
            <a:pathLst>
              <a:path w="61379" h="57675" fill="none" extrusionOk="0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2"/>
          <p:cNvSpPr/>
          <p:nvPr/>
        </p:nvSpPr>
        <p:spPr>
          <a:xfrm flipH="1">
            <a:off x="930404" y="1519607"/>
            <a:ext cx="288767" cy="320575"/>
          </a:xfrm>
          <a:custGeom>
            <a:avLst/>
            <a:gdLst/>
            <a:ahLst/>
            <a:cxnLst/>
            <a:rect l="l" t="t" r="r" b="b"/>
            <a:pathLst>
              <a:path w="13810" h="15333" extrusionOk="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2"/>
          <p:cNvSpPr/>
          <p:nvPr/>
        </p:nvSpPr>
        <p:spPr>
          <a:xfrm flipH="1">
            <a:off x="1026653" y="1610868"/>
            <a:ext cx="104634" cy="88543"/>
          </a:xfrm>
          <a:custGeom>
            <a:avLst/>
            <a:gdLst/>
            <a:ahLst/>
            <a:cxnLst/>
            <a:rect l="l" t="t" r="r" b="b"/>
            <a:pathLst>
              <a:path w="5004" h="4235" extrusionOk="0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2"/>
          <p:cNvSpPr/>
          <p:nvPr/>
        </p:nvSpPr>
        <p:spPr>
          <a:xfrm flipH="1">
            <a:off x="948512" y="1268570"/>
            <a:ext cx="346688" cy="410414"/>
          </a:xfrm>
          <a:custGeom>
            <a:avLst/>
            <a:gdLst/>
            <a:ahLst/>
            <a:cxnLst/>
            <a:rect l="l" t="t" r="r" b="b"/>
            <a:pathLst>
              <a:path w="16580" h="19630" extrusionOk="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2"/>
          <p:cNvSpPr/>
          <p:nvPr/>
        </p:nvSpPr>
        <p:spPr>
          <a:xfrm flipH="1">
            <a:off x="922019" y="1240659"/>
            <a:ext cx="450610" cy="405208"/>
          </a:xfrm>
          <a:custGeom>
            <a:avLst/>
            <a:gdLst/>
            <a:ahLst/>
            <a:cxnLst/>
            <a:rect l="l" t="t" r="r" b="b"/>
            <a:pathLst>
              <a:path w="21550" h="19381" extrusionOk="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2"/>
          <p:cNvSpPr/>
          <p:nvPr/>
        </p:nvSpPr>
        <p:spPr>
          <a:xfrm flipH="1">
            <a:off x="919928" y="1431042"/>
            <a:ext cx="66389" cy="102342"/>
          </a:xfrm>
          <a:custGeom>
            <a:avLst/>
            <a:gdLst/>
            <a:ahLst/>
            <a:cxnLst/>
            <a:rect l="l" t="t" r="r" b="b"/>
            <a:pathLst>
              <a:path w="3175" h="4895" extrusionOk="0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2"/>
          <p:cNvSpPr/>
          <p:nvPr/>
        </p:nvSpPr>
        <p:spPr>
          <a:xfrm flipH="1">
            <a:off x="919928" y="1416407"/>
            <a:ext cx="66996" cy="122748"/>
          </a:xfrm>
          <a:custGeom>
            <a:avLst/>
            <a:gdLst/>
            <a:ahLst/>
            <a:cxnLst/>
            <a:rect l="l" t="t" r="r" b="b"/>
            <a:pathLst>
              <a:path w="3204" h="5871" fill="none" extrusionOk="0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2"/>
          <p:cNvSpPr/>
          <p:nvPr/>
        </p:nvSpPr>
        <p:spPr>
          <a:xfrm flipH="1">
            <a:off x="866671" y="1392510"/>
            <a:ext cx="155633" cy="163998"/>
          </a:xfrm>
          <a:custGeom>
            <a:avLst/>
            <a:gdLst/>
            <a:ahLst/>
            <a:cxnLst/>
            <a:rect l="l" t="t" r="r" b="b"/>
            <a:pathLst>
              <a:path w="7443" h="7844" extrusionOk="0">
                <a:moveTo>
                  <a:pt x="2918" y="0"/>
                </a:moveTo>
                <a:cubicBezTo>
                  <a:pt x="0" y="0"/>
                  <a:pt x="244" y="7324"/>
                  <a:pt x="2894" y="7815"/>
                </a:cubicBezTo>
                <a:cubicBezTo>
                  <a:pt x="2998" y="7834"/>
                  <a:pt x="3101" y="7844"/>
                  <a:pt x="3203" y="7844"/>
                </a:cubicBezTo>
                <a:cubicBezTo>
                  <a:pt x="6037" y="7844"/>
                  <a:pt x="7442" y="428"/>
                  <a:pt x="3094" y="9"/>
                </a:cubicBezTo>
                <a:cubicBezTo>
                  <a:pt x="3034" y="3"/>
                  <a:pt x="2975" y="0"/>
                  <a:pt x="2918" y="0"/>
                </a:cubicBezTo>
                <a:close/>
              </a:path>
            </a:pathLst>
          </a:custGeom>
          <a:solidFill>
            <a:srgbClr val="99999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2"/>
          <p:cNvSpPr/>
          <p:nvPr/>
        </p:nvSpPr>
        <p:spPr>
          <a:xfrm flipH="1">
            <a:off x="922019" y="1235871"/>
            <a:ext cx="239963" cy="195882"/>
          </a:xfrm>
          <a:custGeom>
            <a:avLst/>
            <a:gdLst/>
            <a:ahLst/>
            <a:cxnLst/>
            <a:rect l="l" t="t" r="r" b="b"/>
            <a:pathLst>
              <a:path w="11476" h="9369" extrusionOk="0">
                <a:moveTo>
                  <a:pt x="2496" y="1"/>
                </a:moveTo>
                <a:cubicBezTo>
                  <a:pt x="857" y="1"/>
                  <a:pt x="0" y="663"/>
                  <a:pt x="0" y="663"/>
                </a:cubicBezTo>
                <a:cubicBezTo>
                  <a:pt x="72" y="662"/>
                  <a:pt x="144" y="661"/>
                  <a:pt x="215" y="661"/>
                </a:cubicBezTo>
                <a:cubicBezTo>
                  <a:pt x="9613" y="661"/>
                  <a:pt x="10007" y="9369"/>
                  <a:pt x="10007" y="9369"/>
                </a:cubicBezTo>
                <a:lnTo>
                  <a:pt x="11475" y="9369"/>
                </a:lnTo>
                <a:cubicBezTo>
                  <a:pt x="11475" y="3031"/>
                  <a:pt x="6972" y="930"/>
                  <a:pt x="4237" y="229"/>
                </a:cubicBezTo>
                <a:cubicBezTo>
                  <a:pt x="3583" y="64"/>
                  <a:pt x="3003" y="1"/>
                  <a:pt x="249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2"/>
          <p:cNvSpPr/>
          <p:nvPr/>
        </p:nvSpPr>
        <p:spPr>
          <a:xfrm flipH="1">
            <a:off x="875474" y="1414860"/>
            <a:ext cx="114064" cy="119842"/>
          </a:xfrm>
          <a:custGeom>
            <a:avLst/>
            <a:gdLst/>
            <a:ahLst/>
            <a:cxnLst/>
            <a:rect l="l" t="t" r="r" b="b"/>
            <a:pathLst>
              <a:path w="5455" h="5732" extrusionOk="0">
                <a:moveTo>
                  <a:pt x="2156" y="0"/>
                </a:moveTo>
                <a:cubicBezTo>
                  <a:pt x="0" y="0"/>
                  <a:pt x="200" y="5352"/>
                  <a:pt x="2127" y="5711"/>
                </a:cubicBezTo>
                <a:cubicBezTo>
                  <a:pt x="2202" y="5725"/>
                  <a:pt x="2275" y="5731"/>
                  <a:pt x="2347" y="5731"/>
                </a:cubicBezTo>
                <a:cubicBezTo>
                  <a:pt x="4437" y="5731"/>
                  <a:pt x="5454" y="298"/>
                  <a:pt x="2294" y="7"/>
                </a:cubicBezTo>
                <a:cubicBezTo>
                  <a:pt x="2247" y="3"/>
                  <a:pt x="2201" y="0"/>
                  <a:pt x="215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2"/>
          <p:cNvSpPr/>
          <p:nvPr/>
        </p:nvSpPr>
        <p:spPr>
          <a:xfrm flipH="1">
            <a:off x="678606" y="2605918"/>
            <a:ext cx="398984" cy="527810"/>
          </a:xfrm>
          <a:custGeom>
            <a:avLst/>
            <a:gdLst/>
            <a:ahLst/>
            <a:cxnLst/>
            <a:rect l="l" t="t" r="r" b="b"/>
            <a:pathLst>
              <a:path w="19081" h="25245" extrusionOk="0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2"/>
          <p:cNvSpPr/>
          <p:nvPr/>
        </p:nvSpPr>
        <p:spPr>
          <a:xfrm flipH="1">
            <a:off x="661167" y="2616100"/>
            <a:ext cx="398984" cy="527684"/>
          </a:xfrm>
          <a:custGeom>
            <a:avLst/>
            <a:gdLst/>
            <a:ahLst/>
            <a:cxnLst/>
            <a:rect l="l" t="t" r="r" b="b"/>
            <a:pathLst>
              <a:path w="19081" h="25239" extrusionOk="0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2"/>
          <p:cNvSpPr/>
          <p:nvPr/>
        </p:nvSpPr>
        <p:spPr>
          <a:xfrm flipH="1">
            <a:off x="825771" y="2831448"/>
            <a:ext cx="51627" cy="80933"/>
          </a:xfrm>
          <a:custGeom>
            <a:avLst/>
            <a:gdLst/>
            <a:ahLst/>
            <a:cxnLst/>
            <a:rect l="l" t="t" r="r" b="b"/>
            <a:pathLst>
              <a:path w="2469" h="3871" extrusionOk="0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 flipH="1">
            <a:off x="673713" y="2532972"/>
            <a:ext cx="191996" cy="575855"/>
          </a:xfrm>
          <a:custGeom>
            <a:avLst/>
            <a:gdLst/>
            <a:ahLst/>
            <a:cxnLst/>
            <a:rect l="l" t="t" r="r" b="b"/>
            <a:pathLst>
              <a:path w="9182" h="27543" extrusionOk="0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2"/>
          <p:cNvSpPr/>
          <p:nvPr/>
        </p:nvSpPr>
        <p:spPr>
          <a:xfrm flipH="1">
            <a:off x="650691" y="1905287"/>
            <a:ext cx="264386" cy="786247"/>
          </a:xfrm>
          <a:custGeom>
            <a:avLst/>
            <a:gdLst/>
            <a:ahLst/>
            <a:cxnLst/>
            <a:rect l="l" t="t" r="r" b="b"/>
            <a:pathLst>
              <a:path w="12644" h="37606" extrusionOk="0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 flipH="1">
            <a:off x="1452130" y="1728138"/>
            <a:ext cx="39081" cy="246918"/>
          </a:xfrm>
          <a:custGeom>
            <a:avLst/>
            <a:gdLst/>
            <a:ahLst/>
            <a:cxnLst/>
            <a:rect l="l" t="t" r="r" b="b"/>
            <a:pathLst>
              <a:path w="1869" h="11810" fill="none" extrusionOk="0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2"/>
          <p:cNvSpPr/>
          <p:nvPr/>
        </p:nvSpPr>
        <p:spPr>
          <a:xfrm flipH="1">
            <a:off x="930404" y="2391387"/>
            <a:ext cx="172298" cy="30713"/>
          </a:xfrm>
          <a:custGeom>
            <a:avLst/>
            <a:gdLst/>
            <a:ahLst/>
            <a:cxnLst/>
            <a:rect l="l" t="t" r="r" b="b"/>
            <a:pathLst>
              <a:path w="8240" h="1469" fill="none" extrusionOk="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2"/>
          <p:cNvSpPr/>
          <p:nvPr/>
        </p:nvSpPr>
        <p:spPr>
          <a:xfrm flipH="1">
            <a:off x="1556053" y="1670956"/>
            <a:ext cx="69777" cy="89296"/>
          </a:xfrm>
          <a:custGeom>
            <a:avLst/>
            <a:gdLst/>
            <a:ahLst/>
            <a:cxnLst/>
            <a:rect l="l" t="t" r="r" b="b"/>
            <a:pathLst>
              <a:path w="3337" h="4271" fill="none" extrusionOk="0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2"/>
          <p:cNvSpPr/>
          <p:nvPr/>
        </p:nvSpPr>
        <p:spPr>
          <a:xfrm flipH="1">
            <a:off x="719046" y="2588063"/>
            <a:ext cx="100473" cy="43258"/>
          </a:xfrm>
          <a:custGeom>
            <a:avLst/>
            <a:gdLst/>
            <a:ahLst/>
            <a:cxnLst/>
            <a:rect l="l" t="t" r="r" b="b"/>
            <a:pathLst>
              <a:path w="4805" h="2069" fill="none" extrusionOk="0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2"/>
          <p:cNvSpPr/>
          <p:nvPr/>
        </p:nvSpPr>
        <p:spPr>
          <a:xfrm flipH="1">
            <a:off x="1685894" y="1142196"/>
            <a:ext cx="33498" cy="108824"/>
          </a:xfrm>
          <a:custGeom>
            <a:avLst/>
            <a:gdLst/>
            <a:ahLst/>
            <a:cxnLst/>
            <a:rect l="l" t="t" r="r" b="b"/>
            <a:pathLst>
              <a:path w="1602" h="5205" fill="none" extrusionOk="0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2"/>
          <p:cNvSpPr/>
          <p:nvPr/>
        </p:nvSpPr>
        <p:spPr>
          <a:xfrm flipH="1">
            <a:off x="1787726" y="1180561"/>
            <a:ext cx="53718" cy="30713"/>
          </a:xfrm>
          <a:custGeom>
            <a:avLst/>
            <a:gdLst/>
            <a:ahLst/>
            <a:cxnLst/>
            <a:rect l="l" t="t" r="r" b="b"/>
            <a:pathLst>
              <a:path w="2569" h="1469" fill="none" extrusionOk="0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2"/>
          <p:cNvSpPr/>
          <p:nvPr/>
        </p:nvSpPr>
        <p:spPr>
          <a:xfrm flipH="1">
            <a:off x="1717280" y="1142196"/>
            <a:ext cx="88596" cy="27222"/>
          </a:xfrm>
          <a:custGeom>
            <a:avLst/>
            <a:gdLst/>
            <a:ahLst/>
            <a:cxnLst/>
            <a:rect l="l" t="t" r="r" b="b"/>
            <a:pathLst>
              <a:path w="4237" h="1302" fill="none" extrusionOk="0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2"/>
          <p:cNvSpPr/>
          <p:nvPr/>
        </p:nvSpPr>
        <p:spPr>
          <a:xfrm flipH="1">
            <a:off x="1745174" y="1150580"/>
            <a:ext cx="71868" cy="33494"/>
          </a:xfrm>
          <a:custGeom>
            <a:avLst/>
            <a:gdLst/>
            <a:ahLst/>
            <a:cxnLst/>
            <a:rect l="l" t="t" r="r" b="b"/>
            <a:pathLst>
              <a:path w="3437" h="1602" fill="none" extrusionOk="0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2"/>
          <p:cNvSpPr/>
          <p:nvPr/>
        </p:nvSpPr>
        <p:spPr>
          <a:xfrm flipH="1">
            <a:off x="1694948" y="1098959"/>
            <a:ext cx="1572892" cy="3068656"/>
          </a:xfrm>
          <a:custGeom>
            <a:avLst/>
            <a:gdLst/>
            <a:ahLst/>
            <a:cxnLst/>
            <a:rect l="l" t="t" r="r" b="b"/>
            <a:pathLst>
              <a:path w="75222" h="146773" extrusionOk="0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 flipH="1">
            <a:off x="2603090" y="1154071"/>
            <a:ext cx="51648" cy="43529"/>
          </a:xfrm>
          <a:custGeom>
            <a:avLst/>
            <a:gdLst/>
            <a:ahLst/>
            <a:cxnLst/>
            <a:rect l="l" t="t" r="r" b="b"/>
            <a:pathLst>
              <a:path w="2470" h="2082" extrusionOk="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2"/>
          <p:cNvSpPr/>
          <p:nvPr/>
        </p:nvSpPr>
        <p:spPr>
          <a:xfrm flipH="1">
            <a:off x="2315724" y="1161724"/>
            <a:ext cx="32118" cy="28037"/>
          </a:xfrm>
          <a:custGeom>
            <a:avLst/>
            <a:gdLst/>
            <a:ahLst/>
            <a:cxnLst/>
            <a:rect l="l" t="t" r="r" b="b"/>
            <a:pathLst>
              <a:path w="1536" h="1341" extrusionOk="0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2"/>
          <p:cNvSpPr/>
          <p:nvPr/>
        </p:nvSpPr>
        <p:spPr>
          <a:xfrm flipH="1">
            <a:off x="2386170" y="1168017"/>
            <a:ext cx="179972" cy="15367"/>
          </a:xfrm>
          <a:custGeom>
            <a:avLst/>
            <a:gdLst/>
            <a:ahLst/>
            <a:cxnLst/>
            <a:rect l="l" t="t" r="r" b="b"/>
            <a:pathLst>
              <a:path w="8607" h="735" extrusionOk="0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2"/>
          <p:cNvSpPr/>
          <p:nvPr/>
        </p:nvSpPr>
        <p:spPr>
          <a:xfrm flipH="1">
            <a:off x="1740302" y="3903972"/>
            <a:ext cx="1482205" cy="220407"/>
          </a:xfrm>
          <a:custGeom>
            <a:avLst/>
            <a:gdLst/>
            <a:ahLst/>
            <a:cxnLst/>
            <a:rect l="l" t="t" r="r" b="b"/>
            <a:pathLst>
              <a:path w="70885" h="10542" extrusionOk="0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2"/>
          <p:cNvSpPr/>
          <p:nvPr/>
        </p:nvSpPr>
        <p:spPr>
          <a:xfrm flipH="1">
            <a:off x="1740302" y="1149869"/>
            <a:ext cx="1482205" cy="184843"/>
          </a:xfrm>
          <a:custGeom>
            <a:avLst/>
            <a:gdLst/>
            <a:ahLst/>
            <a:cxnLst/>
            <a:rect l="l" t="t" r="r" b="b"/>
            <a:pathLst>
              <a:path w="70885" h="8841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2"/>
          <p:cNvSpPr/>
          <p:nvPr/>
        </p:nvSpPr>
        <p:spPr>
          <a:xfrm flipH="1">
            <a:off x="1740302" y="1149179"/>
            <a:ext cx="1482205" cy="2975200"/>
          </a:xfrm>
          <a:custGeom>
            <a:avLst/>
            <a:gdLst/>
            <a:ahLst/>
            <a:cxnLst/>
            <a:rect l="l" t="t" r="r" b="b"/>
            <a:pathLst>
              <a:path w="70885" h="142303" fill="none" extrusionOk="0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2"/>
          <p:cNvSpPr/>
          <p:nvPr/>
        </p:nvSpPr>
        <p:spPr>
          <a:xfrm>
            <a:off x="2057495" y="2972229"/>
            <a:ext cx="834225" cy="252479"/>
          </a:xfrm>
          <a:custGeom>
            <a:avLst/>
            <a:gdLst/>
            <a:ahLst/>
            <a:cxnLst/>
            <a:rect l="l" t="t" r="r" b="b"/>
            <a:pathLst>
              <a:path w="39896" h="12076" extrusionOk="0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extrusionOk="0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2"/>
          <p:cNvSpPr/>
          <p:nvPr/>
        </p:nvSpPr>
        <p:spPr>
          <a:xfrm>
            <a:off x="2379049" y="2321525"/>
            <a:ext cx="191828" cy="128560"/>
          </a:xfrm>
          <a:custGeom>
            <a:avLst/>
            <a:gdLst/>
            <a:ahLst/>
            <a:cxnLst/>
            <a:rect l="l" t="t" r="r" b="b"/>
            <a:pathLst>
              <a:path w="9174" h="6149" extrusionOk="0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fill="none" extrusionOk="0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fill="none" extrusionOk="0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2281399" y="2534949"/>
            <a:ext cx="387128" cy="50241"/>
          </a:xfrm>
          <a:custGeom>
            <a:avLst/>
            <a:gdLst/>
            <a:ahLst/>
            <a:cxnLst/>
            <a:rect l="l" t="t" r="r" b="b"/>
            <a:pathLst>
              <a:path w="18514" h="2403" extrusionOk="0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2"/>
          <p:cNvSpPr/>
          <p:nvPr/>
        </p:nvSpPr>
        <p:spPr>
          <a:xfrm>
            <a:off x="1984958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2"/>
          <p:cNvSpPr/>
          <p:nvPr/>
        </p:nvSpPr>
        <p:spPr>
          <a:xfrm>
            <a:off x="2186530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/>
          <p:cNvSpPr/>
          <p:nvPr/>
        </p:nvSpPr>
        <p:spPr>
          <a:xfrm>
            <a:off x="2857488" y="2857502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/>
          <p:cNvSpPr/>
          <p:nvPr/>
        </p:nvSpPr>
        <p:spPr>
          <a:xfrm>
            <a:off x="3006098" y="2751153"/>
            <a:ext cx="25824" cy="52311"/>
          </a:xfrm>
          <a:custGeom>
            <a:avLst/>
            <a:gdLst/>
            <a:ahLst/>
            <a:cxnLst/>
            <a:rect l="l" t="t" r="r" b="b"/>
            <a:pathLst>
              <a:path w="1235" h="2502" fill="none" extrusionOk="0">
                <a:moveTo>
                  <a:pt x="0" y="2502"/>
                </a:moveTo>
                <a:lnTo>
                  <a:pt x="1235" y="1268"/>
                </a:lnTo>
                <a:lnTo>
                  <a:pt x="0" y="0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/>
          <p:cNvSpPr/>
          <p:nvPr/>
        </p:nvSpPr>
        <p:spPr>
          <a:xfrm>
            <a:off x="1917293" y="2751153"/>
            <a:ext cx="26535" cy="52311"/>
          </a:xfrm>
          <a:custGeom>
            <a:avLst/>
            <a:gdLst/>
            <a:ahLst/>
            <a:cxnLst/>
            <a:rect l="l" t="t" r="r" b="b"/>
            <a:pathLst>
              <a:path w="1269" h="2502" fill="none" extrusionOk="0">
                <a:moveTo>
                  <a:pt x="1268" y="0"/>
                </a:moveTo>
                <a:lnTo>
                  <a:pt x="1" y="1268"/>
                </a:lnTo>
                <a:lnTo>
                  <a:pt x="1268" y="2502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828718" y="3341853"/>
            <a:ext cx="1291778" cy="115786"/>
          </a:xfrm>
          <a:custGeom>
            <a:avLst/>
            <a:gdLst/>
            <a:ahLst/>
            <a:cxnLst/>
            <a:rect l="l" t="t" r="r" b="b"/>
            <a:pathLst>
              <a:path w="61778" h="5538" extrusionOk="0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2"/>
          <p:cNvSpPr/>
          <p:nvPr/>
        </p:nvSpPr>
        <p:spPr>
          <a:xfrm>
            <a:off x="1887998" y="3533638"/>
            <a:ext cx="963972" cy="25131"/>
          </a:xfrm>
          <a:custGeom>
            <a:avLst/>
            <a:gdLst/>
            <a:ahLst/>
            <a:cxnLst/>
            <a:rect l="l" t="t" r="r" b="b"/>
            <a:pathLst>
              <a:path w="46101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2"/>
          <p:cNvSpPr/>
          <p:nvPr/>
        </p:nvSpPr>
        <p:spPr>
          <a:xfrm>
            <a:off x="1887998" y="3608277"/>
            <a:ext cx="838428" cy="25110"/>
          </a:xfrm>
          <a:custGeom>
            <a:avLst/>
            <a:gdLst/>
            <a:ahLst/>
            <a:cxnLst/>
            <a:rect l="l" t="t" r="r" b="b"/>
            <a:pathLst>
              <a:path w="40097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1887998" y="3682896"/>
            <a:ext cx="765181" cy="24420"/>
          </a:xfrm>
          <a:custGeom>
            <a:avLst/>
            <a:gdLst/>
            <a:ahLst/>
            <a:cxnLst/>
            <a:rect l="l" t="t" r="r" b="b"/>
            <a:pathLst>
              <a:path w="36594" h="1168" extrusionOk="0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1887998" y="3757515"/>
            <a:ext cx="880269" cy="24420"/>
          </a:xfrm>
          <a:custGeom>
            <a:avLst/>
            <a:gdLst/>
            <a:ahLst/>
            <a:cxnLst/>
            <a:rect l="l" t="t" r="r" b="b"/>
            <a:pathLst>
              <a:path w="42098" h="1168" extrusionOk="0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2"/>
          <p:cNvSpPr/>
          <p:nvPr/>
        </p:nvSpPr>
        <p:spPr>
          <a:xfrm>
            <a:off x="2934941" y="3533638"/>
            <a:ext cx="126275" cy="25131"/>
          </a:xfrm>
          <a:custGeom>
            <a:avLst/>
            <a:gdLst/>
            <a:ahLst/>
            <a:cxnLst/>
            <a:rect l="l" t="t" r="r" b="b"/>
            <a:pathLst>
              <a:path w="6039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2"/>
          <p:cNvSpPr/>
          <p:nvPr/>
        </p:nvSpPr>
        <p:spPr>
          <a:xfrm>
            <a:off x="2955872" y="3608277"/>
            <a:ext cx="105345" cy="25110"/>
          </a:xfrm>
          <a:custGeom>
            <a:avLst/>
            <a:gdLst/>
            <a:ahLst/>
            <a:cxnLst/>
            <a:rect l="l" t="t" r="r" b="b"/>
            <a:pathLst>
              <a:path w="5038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2924486" y="3682896"/>
            <a:ext cx="136730" cy="24420"/>
          </a:xfrm>
          <a:custGeom>
            <a:avLst/>
            <a:gdLst/>
            <a:ahLst/>
            <a:cxnLst/>
            <a:rect l="l" t="t" r="r" b="b"/>
            <a:pathLst>
              <a:path w="6539" h="1168" extrusionOk="0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3008189" y="3757515"/>
            <a:ext cx="53028" cy="24420"/>
          </a:xfrm>
          <a:custGeom>
            <a:avLst/>
            <a:gdLst/>
            <a:ahLst/>
            <a:cxnLst/>
            <a:rect l="l" t="t" r="r" b="b"/>
            <a:pathLst>
              <a:path w="2536" h="1168" extrusionOk="0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2"/>
          <p:cNvSpPr/>
          <p:nvPr/>
        </p:nvSpPr>
        <p:spPr>
          <a:xfrm flipH="1">
            <a:off x="1947457" y="1472785"/>
            <a:ext cx="1067874" cy="79511"/>
          </a:xfrm>
          <a:custGeom>
            <a:avLst/>
            <a:gdLst/>
            <a:ahLst/>
            <a:cxnLst/>
            <a:rect l="l" t="t" r="r" b="b"/>
            <a:pathLst>
              <a:path w="51070" h="3803" extrusionOk="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2"/>
          <p:cNvSpPr/>
          <p:nvPr/>
        </p:nvSpPr>
        <p:spPr>
          <a:xfrm>
            <a:off x="2829638" y="3150069"/>
            <a:ext cx="155549" cy="155531"/>
          </a:xfrm>
          <a:custGeom>
            <a:avLst/>
            <a:gdLst/>
            <a:ahLst/>
            <a:cxnLst/>
            <a:rect l="l" t="t" r="r" b="b"/>
            <a:pathLst>
              <a:path w="7439" h="7439" extrusionOk="0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2"/>
          <p:cNvSpPr/>
          <p:nvPr/>
        </p:nvSpPr>
        <p:spPr>
          <a:xfrm rot="8099929" flipH="1">
            <a:off x="1188241" y="3300113"/>
            <a:ext cx="1857114" cy="1794505"/>
          </a:xfrm>
          <a:custGeom>
            <a:avLst/>
            <a:gdLst/>
            <a:ahLst/>
            <a:cxnLst/>
            <a:rect l="l" t="t" r="r" b="b"/>
            <a:pathLst>
              <a:path w="10886" h="10519" extrusionOk="0">
                <a:moveTo>
                  <a:pt x="10519" y="0"/>
                </a:moveTo>
                <a:lnTo>
                  <a:pt x="1" y="10518"/>
                </a:lnTo>
                <a:lnTo>
                  <a:pt x="368" y="10518"/>
                </a:lnTo>
                <a:lnTo>
                  <a:pt x="1088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t="1810"/>
          <a:stretch>
            <a:fillRect/>
          </a:stretch>
        </p:blipFill>
        <p:spPr bwMode="auto">
          <a:xfrm>
            <a:off x="1754168" y="1300154"/>
            <a:ext cx="1460510" cy="2628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>
              <a:buSzPts val="2400"/>
              <a:buFont typeface="Arial"/>
              <a:buNone/>
            </a:pPr>
            <a:r>
              <a:rPr lang="en-US" sz="3600" dirty="0"/>
              <a:t>C</a:t>
            </a:r>
            <a:r>
              <a:rPr lang="ru-RU" sz="3600" dirty="0"/>
              <a:t>ценарий для</a:t>
            </a:r>
            <a:r>
              <a:rPr lang="en" sz="3600" dirty="0"/>
              <a:t> </a:t>
            </a:r>
            <a:r>
              <a:rPr lang="ru-RU" sz="3600" dirty="0"/>
              <a:t>пользователя</a:t>
            </a: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2" name="Google Shape;6192;p85"/>
          <p:cNvGrpSpPr/>
          <p:nvPr/>
        </p:nvGrpSpPr>
        <p:grpSpPr>
          <a:xfrm>
            <a:off x="2714612" y="2702560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28" name="Google Shape;6192;p85"/>
          <p:cNvGrpSpPr/>
          <p:nvPr/>
        </p:nvGrpSpPr>
        <p:grpSpPr>
          <a:xfrm>
            <a:off x="5572132" y="2702560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00430" y="1000114"/>
            <a:ext cx="2000264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2911" y="1000114"/>
            <a:ext cx="2000263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429388" y="1000114"/>
            <a:ext cx="2000264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2400"/>
            </a:pPr>
            <a:r>
              <a:rPr lang="en-US" sz="3600" dirty="0"/>
              <a:t>C</a:t>
            </a:r>
            <a:r>
              <a:rPr lang="ru-RU" sz="3600" dirty="0"/>
              <a:t>ценарий для</a:t>
            </a:r>
            <a:r>
              <a:rPr lang="en" sz="3600" dirty="0"/>
              <a:t> </a:t>
            </a:r>
            <a:r>
              <a:rPr lang="ru-RU" sz="3600" dirty="0"/>
              <a:t>пользователя</a:t>
            </a:r>
            <a:endParaRPr lang="en-US" sz="3600" dirty="0"/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714612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736028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1000114"/>
            <a:ext cx="1928826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43306" y="1000114"/>
            <a:ext cx="1928826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72264" y="1000115"/>
            <a:ext cx="1928826" cy="364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TextBox 18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>
              <a:buSzPts val="2400"/>
            </a:pPr>
            <a:r>
              <a:rPr lang="en-US" sz="3600" dirty="0"/>
              <a:t>C</a:t>
            </a:r>
            <a:r>
              <a:rPr lang="ru-RU" sz="3600" dirty="0"/>
              <a:t>ценарий для</a:t>
            </a:r>
            <a:r>
              <a:rPr lang="en" sz="3600" dirty="0"/>
              <a:t> </a:t>
            </a:r>
            <a:r>
              <a:rPr lang="ru-RU" sz="3600" dirty="0"/>
              <a:t>работника</a:t>
            </a:r>
            <a:endParaRPr lang="en-US" sz="3600" dirty="0"/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643174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593152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Рисунок 15" descr="https://sun9-2.userapi.com/impg/Dy40fLGtL8-FQtzwZlyns0MqgUfOjvufugHyFw/nShlj0uXB-8.jpg?size=1051x2160&amp;quality=95&amp;sign=4b3802e12ec0d734dc7ddbf004cf1223&amp;type=album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3" y="1000114"/>
            <a:ext cx="1928825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00430" y="1000114"/>
            <a:ext cx="1928825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00826" y="1000114"/>
            <a:ext cx="1928826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TextBox 17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642910" y="214296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2400"/>
            </a:pPr>
            <a:r>
              <a:rPr lang="en-US" sz="3600" dirty="0"/>
              <a:t>C</a:t>
            </a:r>
            <a:r>
              <a:rPr lang="ru-RU" sz="3600" dirty="0"/>
              <a:t>ценарий для</a:t>
            </a:r>
            <a:r>
              <a:rPr lang="en" sz="3600" dirty="0"/>
              <a:t> </a:t>
            </a:r>
            <a:r>
              <a:rPr lang="ru-RU" sz="3600" dirty="0"/>
              <a:t>работника</a:t>
            </a:r>
            <a:endParaRPr lang="en-US" sz="3600" dirty="0"/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grpSp>
        <p:nvGrpSpPr>
          <p:cNvPr id="2" name="Google Shape;6192;p85"/>
          <p:cNvGrpSpPr/>
          <p:nvPr/>
        </p:nvGrpSpPr>
        <p:grpSpPr>
          <a:xfrm>
            <a:off x="2643174" y="2714626"/>
            <a:ext cx="693360" cy="154942"/>
            <a:chOff x="238125" y="2506075"/>
            <a:chExt cx="3011994" cy="673075"/>
          </a:xfrm>
        </p:grpSpPr>
        <p:sp>
          <p:nvSpPr>
            <p:cNvPr id="23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bg2"/>
                </a:solidFill>
              </a:endParaRPr>
            </a:p>
          </p:txBody>
        </p:sp>
        <p:sp>
          <p:nvSpPr>
            <p:cNvPr id="24" name="Google Shape;6194;p85"/>
            <p:cNvSpPr/>
            <p:nvPr/>
          </p:nvSpPr>
          <p:spPr>
            <a:xfrm>
              <a:off x="1606194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3" name="Google Shape;6192;p85"/>
          <p:cNvGrpSpPr/>
          <p:nvPr/>
        </p:nvGrpSpPr>
        <p:grpSpPr>
          <a:xfrm>
            <a:off x="5593152" y="2714626"/>
            <a:ext cx="693360" cy="154942"/>
            <a:chOff x="238125" y="2506075"/>
            <a:chExt cx="3011990" cy="673075"/>
          </a:xfrm>
        </p:grpSpPr>
        <p:sp>
          <p:nvSpPr>
            <p:cNvPr id="29" name="Google Shape;6193;p8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94;p8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928676"/>
            <a:ext cx="1928825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00430" y="928676"/>
            <a:ext cx="1928826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00826" y="928676"/>
            <a:ext cx="1928826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TextBox 18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48"/>
          <p:cNvGrpSpPr/>
          <p:nvPr/>
        </p:nvGrpSpPr>
        <p:grpSpPr>
          <a:xfrm>
            <a:off x="7215206" y="1571618"/>
            <a:ext cx="1739912" cy="3087854"/>
            <a:chOff x="5085649" y="847603"/>
            <a:chExt cx="2923298" cy="4896831"/>
          </a:xfrm>
        </p:grpSpPr>
        <p:sp>
          <p:nvSpPr>
            <p:cNvPr id="953" name="Google Shape;953;p48"/>
            <p:cNvSpPr/>
            <p:nvPr/>
          </p:nvSpPr>
          <p:spPr>
            <a:xfrm>
              <a:off x="5085649" y="847603"/>
              <a:ext cx="2923298" cy="1772544"/>
            </a:xfrm>
            <a:custGeom>
              <a:avLst/>
              <a:gdLst/>
              <a:ahLst/>
              <a:cxnLst/>
              <a:rect l="l" t="t" r="r" b="b"/>
              <a:pathLst>
                <a:path w="143036" h="86730" extrusionOk="0">
                  <a:moveTo>
                    <a:pt x="0" y="0"/>
                  </a:moveTo>
                  <a:lnTo>
                    <a:pt x="0" y="86729"/>
                  </a:lnTo>
                  <a:lnTo>
                    <a:pt x="143036" y="86729"/>
                  </a:lnTo>
                  <a:lnTo>
                    <a:pt x="14303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5185179" y="1080080"/>
              <a:ext cx="1585051" cy="138403"/>
            </a:xfrm>
            <a:custGeom>
              <a:avLst/>
              <a:gdLst/>
              <a:ahLst/>
              <a:cxnLst/>
              <a:rect l="l" t="t" r="r" b="b"/>
              <a:pathLst>
                <a:path w="77556" h="6772" fill="none" extrusionOk="0">
                  <a:moveTo>
                    <a:pt x="1" y="0"/>
                  </a:moveTo>
                  <a:lnTo>
                    <a:pt x="77556" y="0"/>
                  </a:lnTo>
                  <a:lnTo>
                    <a:pt x="77556" y="6772"/>
                  </a:lnTo>
                  <a:lnTo>
                    <a:pt x="1" y="677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5185179" y="1296860"/>
              <a:ext cx="1585051" cy="800394"/>
            </a:xfrm>
            <a:custGeom>
              <a:avLst/>
              <a:gdLst/>
              <a:ahLst/>
              <a:cxnLst/>
              <a:rect l="l" t="t" r="r" b="b"/>
              <a:pathLst>
                <a:path w="77556" h="39163" fill="none" extrusionOk="0">
                  <a:moveTo>
                    <a:pt x="1" y="1"/>
                  </a:moveTo>
                  <a:lnTo>
                    <a:pt x="77556" y="1"/>
                  </a:lnTo>
                  <a:lnTo>
                    <a:pt x="77556" y="39162"/>
                  </a:lnTo>
                  <a:lnTo>
                    <a:pt x="1" y="3916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31190"/>
                  </a:moveTo>
                  <a:lnTo>
                    <a:pt x="52504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52504" y="31190"/>
                  </a:moveTo>
                  <a:lnTo>
                    <a:pt x="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6492076" y="2218571"/>
              <a:ext cx="259761" cy="20"/>
            </a:xfrm>
            <a:custGeom>
              <a:avLst/>
              <a:gdLst/>
              <a:ahLst/>
              <a:cxnLst/>
              <a:rect l="l" t="t" r="r" b="b"/>
              <a:pathLst>
                <a:path w="12710" h="1" fill="none" extrusionOk="0">
                  <a:moveTo>
                    <a:pt x="0" y="1"/>
                  </a:moveTo>
                  <a:lnTo>
                    <a:pt x="12709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6031905" y="2218571"/>
              <a:ext cx="406338" cy="20"/>
            </a:xfrm>
            <a:custGeom>
              <a:avLst/>
              <a:gdLst/>
              <a:ahLst/>
              <a:cxnLst/>
              <a:rect l="l" t="t" r="r" b="b"/>
              <a:pathLst>
                <a:path w="19882" h="1" fill="none" extrusionOk="0">
                  <a:moveTo>
                    <a:pt x="0" y="1"/>
                  </a:moveTo>
                  <a:lnTo>
                    <a:pt x="1988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5404024" y="2218571"/>
              <a:ext cx="548808" cy="20"/>
            </a:xfrm>
            <a:custGeom>
              <a:avLst/>
              <a:gdLst/>
              <a:ahLst/>
              <a:cxnLst/>
              <a:rect l="l" t="t" r="r" b="b"/>
              <a:pathLst>
                <a:path w="26853" h="1" fill="none" extrusionOk="0">
                  <a:moveTo>
                    <a:pt x="0" y="1"/>
                  </a:moveTo>
                  <a:lnTo>
                    <a:pt x="26853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5193354" y="2218571"/>
              <a:ext cx="147293" cy="20"/>
            </a:xfrm>
            <a:custGeom>
              <a:avLst/>
              <a:gdLst/>
              <a:ahLst/>
              <a:cxnLst/>
              <a:rect l="l" t="t" r="r" b="b"/>
              <a:pathLst>
                <a:path w="7207" h="1" fill="none" extrusionOk="0">
                  <a:moveTo>
                    <a:pt x="1" y="1"/>
                  </a:moveTo>
                  <a:lnTo>
                    <a:pt x="720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5575822" y="2292207"/>
              <a:ext cx="1176015" cy="20"/>
            </a:xfrm>
            <a:custGeom>
              <a:avLst/>
              <a:gdLst/>
              <a:ahLst/>
              <a:cxnLst/>
              <a:rect l="l" t="t" r="r" b="b"/>
              <a:pathLst>
                <a:path w="57542" h="1" fill="none" extrusionOk="0">
                  <a:moveTo>
                    <a:pt x="0" y="0"/>
                  </a:moveTo>
                  <a:lnTo>
                    <a:pt x="57541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5193354" y="2292207"/>
              <a:ext cx="323178" cy="20"/>
            </a:xfrm>
            <a:custGeom>
              <a:avLst/>
              <a:gdLst/>
              <a:ahLst/>
              <a:cxnLst/>
              <a:rect l="l" t="t" r="r" b="b"/>
              <a:pathLst>
                <a:path w="15813" h="1" fill="none" extrusionOk="0">
                  <a:moveTo>
                    <a:pt x="1" y="0"/>
                  </a:moveTo>
                  <a:lnTo>
                    <a:pt x="15812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6198246" y="2365823"/>
              <a:ext cx="553591" cy="20"/>
            </a:xfrm>
            <a:custGeom>
              <a:avLst/>
              <a:gdLst/>
              <a:ahLst/>
              <a:cxnLst/>
              <a:rect l="l" t="t" r="r" b="b"/>
              <a:pathLst>
                <a:path w="27087" h="1" fill="none" extrusionOk="0">
                  <a:moveTo>
                    <a:pt x="0" y="1"/>
                  </a:moveTo>
                  <a:lnTo>
                    <a:pt x="2708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5649438" y="2365823"/>
              <a:ext cx="470430" cy="20"/>
            </a:xfrm>
            <a:custGeom>
              <a:avLst/>
              <a:gdLst/>
              <a:ahLst/>
              <a:cxnLst/>
              <a:rect l="l" t="t" r="r" b="b"/>
              <a:pathLst>
                <a:path w="23018" h="1" fill="none" extrusionOk="0">
                  <a:moveTo>
                    <a:pt x="1" y="1"/>
                  </a:moveTo>
                  <a:lnTo>
                    <a:pt x="23017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5193354" y="2365823"/>
              <a:ext cx="402251" cy="20"/>
            </a:xfrm>
            <a:custGeom>
              <a:avLst/>
              <a:gdLst/>
              <a:ahLst/>
              <a:cxnLst/>
              <a:rect l="l" t="t" r="r" b="b"/>
              <a:pathLst>
                <a:path w="19682" h="1" fill="none" extrusionOk="0">
                  <a:moveTo>
                    <a:pt x="1" y="1"/>
                  </a:moveTo>
                  <a:lnTo>
                    <a:pt x="1968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6109608" y="2439460"/>
              <a:ext cx="642228" cy="20"/>
            </a:xfrm>
            <a:custGeom>
              <a:avLst/>
              <a:gdLst/>
              <a:ahLst/>
              <a:cxnLst/>
              <a:rect l="l" t="t" r="r" b="b"/>
              <a:pathLst>
                <a:path w="31424" h="1" fill="none" extrusionOk="0">
                  <a:moveTo>
                    <a:pt x="1" y="0"/>
                  </a:moveTo>
                  <a:lnTo>
                    <a:pt x="31423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5585366" y="2439460"/>
              <a:ext cx="460866" cy="20"/>
            </a:xfrm>
            <a:custGeom>
              <a:avLst/>
              <a:gdLst/>
              <a:ahLst/>
              <a:cxnLst/>
              <a:rect l="l" t="t" r="r" b="b"/>
              <a:pathLst>
                <a:path w="22550" h="1" fill="none" extrusionOk="0">
                  <a:moveTo>
                    <a:pt x="0" y="0"/>
                  </a:moveTo>
                  <a:lnTo>
                    <a:pt x="2255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5193354" y="2439460"/>
              <a:ext cx="338179" cy="20"/>
            </a:xfrm>
            <a:custGeom>
              <a:avLst/>
              <a:gdLst/>
              <a:ahLst/>
              <a:cxnLst/>
              <a:rect l="l" t="t" r="r" b="b"/>
              <a:pathLst>
                <a:path w="16547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6467530" y="2513076"/>
              <a:ext cx="284306" cy="20"/>
            </a:xfrm>
            <a:custGeom>
              <a:avLst/>
              <a:gdLst/>
              <a:ahLst/>
              <a:cxnLst/>
              <a:rect l="l" t="t" r="r" b="b"/>
              <a:pathLst>
                <a:path w="13911" h="1" fill="none" extrusionOk="0">
                  <a:moveTo>
                    <a:pt x="0" y="1"/>
                  </a:moveTo>
                  <a:lnTo>
                    <a:pt x="1391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5796015" y="2513076"/>
              <a:ext cx="617683" cy="20"/>
            </a:xfrm>
            <a:custGeom>
              <a:avLst/>
              <a:gdLst/>
              <a:ahLst/>
              <a:cxnLst/>
              <a:rect l="l" t="t" r="r" b="b"/>
              <a:pathLst>
                <a:path w="30223" h="1" fill="none" extrusionOk="0">
                  <a:moveTo>
                    <a:pt x="1" y="1"/>
                  </a:moveTo>
                  <a:lnTo>
                    <a:pt x="3022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5516512" y="2513076"/>
              <a:ext cx="225671" cy="20"/>
            </a:xfrm>
            <a:custGeom>
              <a:avLst/>
              <a:gdLst/>
              <a:ahLst/>
              <a:cxnLst/>
              <a:rect l="l" t="t" r="r" b="b"/>
              <a:pathLst>
                <a:path w="11042" h="1" fill="none" extrusionOk="0">
                  <a:moveTo>
                    <a:pt x="0" y="1"/>
                  </a:moveTo>
                  <a:lnTo>
                    <a:pt x="1104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5296298" y="2513076"/>
              <a:ext cx="132292" cy="20"/>
            </a:xfrm>
            <a:custGeom>
              <a:avLst/>
              <a:gdLst/>
              <a:ahLst/>
              <a:cxnLst/>
              <a:rect l="l" t="t" r="r" b="b"/>
              <a:pathLst>
                <a:path w="6473" h="1" fill="none" extrusionOk="0">
                  <a:moveTo>
                    <a:pt x="1" y="1"/>
                  </a:moveTo>
                  <a:lnTo>
                    <a:pt x="647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5193354" y="2513076"/>
              <a:ext cx="102964" cy="20"/>
            </a:xfrm>
            <a:custGeom>
              <a:avLst/>
              <a:gdLst/>
              <a:ahLst/>
              <a:cxnLst/>
              <a:rect l="l" t="t" r="r" b="b"/>
              <a:pathLst>
                <a:path w="5038" h="1" fill="none" extrusionOk="0">
                  <a:moveTo>
                    <a:pt x="1" y="1"/>
                  </a:moveTo>
                  <a:lnTo>
                    <a:pt x="5038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5085649" y="847603"/>
              <a:ext cx="2923298" cy="127510"/>
            </a:xfrm>
            <a:custGeom>
              <a:avLst/>
              <a:gdLst/>
              <a:ahLst/>
              <a:cxnLst/>
              <a:rect l="l" t="t" r="r" b="b"/>
              <a:pathLst>
                <a:path w="143036" h="6239" extrusionOk="0">
                  <a:moveTo>
                    <a:pt x="0" y="0"/>
                  </a:moveTo>
                  <a:lnTo>
                    <a:pt x="0" y="6238"/>
                  </a:lnTo>
                  <a:lnTo>
                    <a:pt x="143036" y="6238"/>
                  </a:lnTo>
                  <a:lnTo>
                    <a:pt x="143036" y="0"/>
                  </a:lnTo>
                  <a:close/>
                </a:path>
              </a:pathLst>
            </a:custGeom>
            <a:solidFill>
              <a:srgbClr val="D0E1A3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5505599" y="885780"/>
              <a:ext cx="2437233" cy="51155"/>
            </a:xfrm>
            <a:custGeom>
              <a:avLst/>
              <a:gdLst/>
              <a:ahLst/>
              <a:cxnLst/>
              <a:rect l="l" t="t" r="r" b="b"/>
              <a:pathLst>
                <a:path w="119253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19252" y="2502"/>
                  </a:lnTo>
                  <a:lnTo>
                    <a:pt x="119252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5130652" y="885780"/>
              <a:ext cx="323832" cy="51155"/>
            </a:xfrm>
            <a:custGeom>
              <a:avLst/>
              <a:gdLst/>
              <a:ahLst/>
              <a:cxnLst/>
              <a:rect l="l" t="t" r="r" b="b"/>
              <a:pathLst>
                <a:path w="15845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845" y="2502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5865534" y="1515527"/>
              <a:ext cx="291112" cy="336790"/>
            </a:xfrm>
            <a:custGeom>
              <a:avLst/>
              <a:gdLst/>
              <a:ahLst/>
              <a:cxnLst/>
              <a:rect l="l" t="t" r="r" b="b"/>
              <a:pathLst>
                <a:path w="14244" h="16479" extrusionOk="0">
                  <a:moveTo>
                    <a:pt x="0" y="0"/>
                  </a:moveTo>
                  <a:lnTo>
                    <a:pt x="0" y="16479"/>
                  </a:lnTo>
                  <a:lnTo>
                    <a:pt x="14244" y="8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6005316" y="2853953"/>
              <a:ext cx="98182" cy="366117"/>
            </a:xfrm>
            <a:custGeom>
              <a:avLst/>
              <a:gdLst/>
              <a:ahLst/>
              <a:cxnLst/>
              <a:rect l="l" t="t" r="r" b="b"/>
              <a:pathLst>
                <a:path w="4804" h="17914" extrusionOk="0">
                  <a:moveTo>
                    <a:pt x="1234" y="1"/>
                  </a:moveTo>
                  <a:lnTo>
                    <a:pt x="0" y="234"/>
                  </a:lnTo>
                  <a:lnTo>
                    <a:pt x="3569" y="17913"/>
                  </a:lnTo>
                  <a:lnTo>
                    <a:pt x="4804" y="17647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6076888" y="3207767"/>
              <a:ext cx="479975" cy="17065"/>
            </a:xfrm>
            <a:custGeom>
              <a:avLst/>
              <a:gdLst/>
              <a:ahLst/>
              <a:cxnLst/>
              <a:rect l="l" t="t" r="r" b="b"/>
              <a:pathLst>
                <a:path w="23485" h="835" extrusionOk="0">
                  <a:moveTo>
                    <a:pt x="1" y="1"/>
                  </a:moveTo>
                  <a:lnTo>
                    <a:pt x="1" y="835"/>
                  </a:lnTo>
                  <a:lnTo>
                    <a:pt x="23484" y="835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6689768" y="4106996"/>
              <a:ext cx="741084" cy="36154"/>
            </a:xfrm>
            <a:custGeom>
              <a:avLst/>
              <a:gdLst/>
              <a:ahLst/>
              <a:cxnLst/>
              <a:rect l="l" t="t" r="r" b="b"/>
              <a:pathLst>
                <a:path w="36261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36260" y="1768"/>
                  </a:lnTo>
                  <a:lnTo>
                    <a:pt x="3626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6648872" y="2881768"/>
              <a:ext cx="932624" cy="1552473"/>
            </a:xfrm>
            <a:custGeom>
              <a:avLst/>
              <a:gdLst/>
              <a:ahLst/>
              <a:cxnLst/>
              <a:rect l="l" t="t" r="r" b="b"/>
              <a:pathLst>
                <a:path w="45633" h="75962" extrusionOk="0">
                  <a:moveTo>
                    <a:pt x="41951" y="0"/>
                  </a:moveTo>
                  <a:cubicBezTo>
                    <a:pt x="40058" y="0"/>
                    <a:pt x="39629" y="2376"/>
                    <a:pt x="39629" y="2376"/>
                  </a:cubicBezTo>
                  <a:lnTo>
                    <a:pt x="34859" y="36000"/>
                  </a:lnTo>
                  <a:lnTo>
                    <a:pt x="4203" y="36000"/>
                  </a:lnTo>
                  <a:cubicBezTo>
                    <a:pt x="3369" y="36000"/>
                    <a:pt x="2736" y="36633"/>
                    <a:pt x="2736" y="37434"/>
                  </a:cubicBezTo>
                  <a:lnTo>
                    <a:pt x="2736" y="41170"/>
                  </a:lnTo>
                  <a:lnTo>
                    <a:pt x="0" y="75428"/>
                  </a:lnTo>
                  <a:lnTo>
                    <a:pt x="1635" y="75428"/>
                  </a:lnTo>
                  <a:lnTo>
                    <a:pt x="3670" y="45940"/>
                  </a:lnTo>
                  <a:lnTo>
                    <a:pt x="35659" y="45940"/>
                  </a:lnTo>
                  <a:lnTo>
                    <a:pt x="39962" y="75962"/>
                  </a:lnTo>
                  <a:lnTo>
                    <a:pt x="42130" y="75962"/>
                  </a:lnTo>
                  <a:cubicBezTo>
                    <a:pt x="42130" y="75962"/>
                    <a:pt x="38394" y="49476"/>
                    <a:pt x="39362" y="41037"/>
                  </a:cubicBezTo>
                  <a:cubicBezTo>
                    <a:pt x="40296" y="32597"/>
                    <a:pt x="43732" y="5344"/>
                    <a:pt x="43732" y="5344"/>
                  </a:cubicBezTo>
                  <a:cubicBezTo>
                    <a:pt x="43732" y="5344"/>
                    <a:pt x="45633" y="1141"/>
                    <a:pt x="42898" y="174"/>
                  </a:cubicBezTo>
                  <a:cubicBezTo>
                    <a:pt x="42547" y="53"/>
                    <a:pt x="42233" y="0"/>
                    <a:pt x="41951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6648872" y="2883955"/>
              <a:ext cx="932624" cy="1549612"/>
            </a:xfrm>
            <a:custGeom>
              <a:avLst/>
              <a:gdLst/>
              <a:ahLst/>
              <a:cxnLst/>
              <a:rect l="l" t="t" r="r" b="b"/>
              <a:pathLst>
                <a:path w="45633" h="75822" extrusionOk="0">
                  <a:moveTo>
                    <a:pt x="42698" y="0"/>
                  </a:moveTo>
                  <a:cubicBezTo>
                    <a:pt x="42898" y="434"/>
                    <a:pt x="43031" y="1168"/>
                    <a:pt x="42798" y="2502"/>
                  </a:cubicBezTo>
                  <a:cubicBezTo>
                    <a:pt x="42231" y="5504"/>
                    <a:pt x="36493" y="41196"/>
                    <a:pt x="36493" y="41196"/>
                  </a:cubicBezTo>
                  <a:lnTo>
                    <a:pt x="2702" y="41196"/>
                  </a:lnTo>
                  <a:lnTo>
                    <a:pt x="0" y="75721"/>
                  </a:lnTo>
                  <a:lnTo>
                    <a:pt x="1635" y="75721"/>
                  </a:lnTo>
                  <a:lnTo>
                    <a:pt x="5204" y="45800"/>
                  </a:lnTo>
                  <a:lnTo>
                    <a:pt x="35693" y="45800"/>
                  </a:lnTo>
                  <a:lnTo>
                    <a:pt x="39962" y="75821"/>
                  </a:lnTo>
                  <a:lnTo>
                    <a:pt x="42130" y="75821"/>
                  </a:lnTo>
                  <a:cubicBezTo>
                    <a:pt x="42130" y="75821"/>
                    <a:pt x="38394" y="49336"/>
                    <a:pt x="39362" y="40896"/>
                  </a:cubicBezTo>
                  <a:cubicBezTo>
                    <a:pt x="40329" y="32457"/>
                    <a:pt x="44399" y="5838"/>
                    <a:pt x="44399" y="5838"/>
                  </a:cubicBezTo>
                  <a:cubicBezTo>
                    <a:pt x="44399" y="5838"/>
                    <a:pt x="45633" y="1034"/>
                    <a:pt x="42931" y="67"/>
                  </a:cubicBezTo>
                  <a:cubicBezTo>
                    <a:pt x="42831" y="67"/>
                    <a:pt x="42764" y="34"/>
                    <a:pt x="4269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6325040" y="3040077"/>
              <a:ext cx="546785" cy="166361"/>
            </a:xfrm>
            <a:custGeom>
              <a:avLst/>
              <a:gdLst/>
              <a:ahLst/>
              <a:cxnLst/>
              <a:rect l="l" t="t" r="r" b="b"/>
              <a:pathLst>
                <a:path w="26754" h="8140" extrusionOk="0">
                  <a:moveTo>
                    <a:pt x="26119" y="0"/>
                  </a:moveTo>
                  <a:lnTo>
                    <a:pt x="9074" y="967"/>
                  </a:lnTo>
                  <a:lnTo>
                    <a:pt x="1502" y="5337"/>
                  </a:lnTo>
                  <a:lnTo>
                    <a:pt x="1" y="7939"/>
                  </a:lnTo>
                  <a:lnTo>
                    <a:pt x="1168" y="8139"/>
                  </a:lnTo>
                  <a:lnTo>
                    <a:pt x="3837" y="6972"/>
                  </a:lnTo>
                  <a:cubicBezTo>
                    <a:pt x="3837" y="6972"/>
                    <a:pt x="6839" y="6438"/>
                    <a:pt x="7706" y="6104"/>
                  </a:cubicBezTo>
                  <a:cubicBezTo>
                    <a:pt x="8574" y="5771"/>
                    <a:pt x="10909" y="3202"/>
                    <a:pt x="10909" y="3202"/>
                  </a:cubicBezTo>
                  <a:lnTo>
                    <a:pt x="26753" y="5771"/>
                  </a:lnTo>
                  <a:lnTo>
                    <a:pt x="26119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6012122" y="4116540"/>
              <a:ext cx="445885" cy="295158"/>
            </a:xfrm>
            <a:custGeom>
              <a:avLst/>
              <a:gdLst/>
              <a:ahLst/>
              <a:cxnLst/>
              <a:rect l="l" t="t" r="r" b="b"/>
              <a:pathLst>
                <a:path w="21817" h="14442" extrusionOk="0">
                  <a:moveTo>
                    <a:pt x="16846" y="0"/>
                  </a:moveTo>
                  <a:cubicBezTo>
                    <a:pt x="16846" y="0"/>
                    <a:pt x="13844" y="5237"/>
                    <a:pt x="13444" y="5237"/>
                  </a:cubicBezTo>
                  <a:cubicBezTo>
                    <a:pt x="13217" y="5237"/>
                    <a:pt x="12152" y="5447"/>
                    <a:pt x="10796" y="5447"/>
                  </a:cubicBezTo>
                  <a:cubicBezTo>
                    <a:pt x="9558" y="5447"/>
                    <a:pt x="8078" y="5272"/>
                    <a:pt x="6772" y="4603"/>
                  </a:cubicBezTo>
                  <a:cubicBezTo>
                    <a:pt x="4875" y="3666"/>
                    <a:pt x="3306" y="2870"/>
                    <a:pt x="2227" y="2870"/>
                  </a:cubicBezTo>
                  <a:cubicBezTo>
                    <a:pt x="1733" y="2870"/>
                    <a:pt x="1341" y="3037"/>
                    <a:pt x="1068" y="3436"/>
                  </a:cubicBezTo>
                  <a:cubicBezTo>
                    <a:pt x="635" y="4036"/>
                    <a:pt x="268" y="4670"/>
                    <a:pt x="1" y="5371"/>
                  </a:cubicBezTo>
                  <a:cubicBezTo>
                    <a:pt x="1" y="5371"/>
                    <a:pt x="2569" y="9007"/>
                    <a:pt x="4938" y="10308"/>
                  </a:cubicBezTo>
                  <a:cubicBezTo>
                    <a:pt x="7306" y="11575"/>
                    <a:pt x="8307" y="10908"/>
                    <a:pt x="10775" y="12309"/>
                  </a:cubicBezTo>
                  <a:cubicBezTo>
                    <a:pt x="12864" y="13495"/>
                    <a:pt x="13329" y="14442"/>
                    <a:pt x="14656" y="14442"/>
                  </a:cubicBezTo>
                  <a:cubicBezTo>
                    <a:pt x="14897" y="14442"/>
                    <a:pt x="15166" y="14410"/>
                    <a:pt x="15479" y="14344"/>
                  </a:cubicBezTo>
                  <a:cubicBezTo>
                    <a:pt x="17513" y="13910"/>
                    <a:pt x="18714" y="7372"/>
                    <a:pt x="19248" y="6638"/>
                  </a:cubicBezTo>
                  <a:cubicBezTo>
                    <a:pt x="19782" y="5871"/>
                    <a:pt x="21816" y="1701"/>
                    <a:pt x="21816" y="1701"/>
                  </a:cubicBez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6012122" y="4174869"/>
              <a:ext cx="389293" cy="236830"/>
            </a:xfrm>
            <a:custGeom>
              <a:avLst/>
              <a:gdLst/>
              <a:ahLst/>
              <a:cxnLst/>
              <a:rect l="l" t="t" r="r" b="b"/>
              <a:pathLst>
                <a:path w="19048" h="11588" extrusionOk="0">
                  <a:moveTo>
                    <a:pt x="2229" y="1"/>
                  </a:moveTo>
                  <a:cubicBezTo>
                    <a:pt x="1734" y="1"/>
                    <a:pt x="1341" y="172"/>
                    <a:pt x="1068" y="582"/>
                  </a:cubicBezTo>
                  <a:cubicBezTo>
                    <a:pt x="635" y="1182"/>
                    <a:pt x="268" y="1816"/>
                    <a:pt x="1" y="2517"/>
                  </a:cubicBezTo>
                  <a:cubicBezTo>
                    <a:pt x="1" y="2517"/>
                    <a:pt x="2569" y="6153"/>
                    <a:pt x="4938" y="7454"/>
                  </a:cubicBezTo>
                  <a:cubicBezTo>
                    <a:pt x="7306" y="8721"/>
                    <a:pt x="8307" y="8054"/>
                    <a:pt x="10775" y="9455"/>
                  </a:cubicBezTo>
                  <a:cubicBezTo>
                    <a:pt x="12864" y="10641"/>
                    <a:pt x="13329" y="11588"/>
                    <a:pt x="14656" y="11588"/>
                  </a:cubicBezTo>
                  <a:cubicBezTo>
                    <a:pt x="14897" y="11588"/>
                    <a:pt x="15166" y="11556"/>
                    <a:pt x="15479" y="11490"/>
                  </a:cubicBezTo>
                  <a:cubicBezTo>
                    <a:pt x="17280" y="11123"/>
                    <a:pt x="18414" y="5952"/>
                    <a:pt x="19048" y="4251"/>
                  </a:cubicBezTo>
                  <a:cubicBezTo>
                    <a:pt x="17180" y="3784"/>
                    <a:pt x="15212" y="2650"/>
                    <a:pt x="13944" y="1850"/>
                  </a:cubicBezTo>
                  <a:cubicBezTo>
                    <a:pt x="13711" y="2183"/>
                    <a:pt x="13544" y="2383"/>
                    <a:pt x="13444" y="2383"/>
                  </a:cubicBezTo>
                  <a:cubicBezTo>
                    <a:pt x="13217" y="2383"/>
                    <a:pt x="12152" y="2593"/>
                    <a:pt x="10796" y="2593"/>
                  </a:cubicBezTo>
                  <a:cubicBezTo>
                    <a:pt x="9558" y="2593"/>
                    <a:pt x="8078" y="2418"/>
                    <a:pt x="6772" y="1749"/>
                  </a:cubicBezTo>
                  <a:cubicBezTo>
                    <a:pt x="4876" y="812"/>
                    <a:pt x="3308" y="1"/>
                    <a:pt x="2229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6011447" y="4174951"/>
              <a:ext cx="346334" cy="236748"/>
            </a:xfrm>
            <a:custGeom>
              <a:avLst/>
              <a:gdLst/>
              <a:ahLst/>
              <a:cxnLst/>
              <a:rect l="l" t="t" r="r" b="b"/>
              <a:pathLst>
                <a:path w="16946" h="11584" extrusionOk="0">
                  <a:moveTo>
                    <a:pt x="2233" y="1"/>
                  </a:moveTo>
                  <a:cubicBezTo>
                    <a:pt x="1746" y="1"/>
                    <a:pt x="1364" y="172"/>
                    <a:pt x="1101" y="578"/>
                  </a:cubicBezTo>
                  <a:cubicBezTo>
                    <a:pt x="668" y="1178"/>
                    <a:pt x="301" y="1812"/>
                    <a:pt x="0" y="2513"/>
                  </a:cubicBezTo>
                  <a:cubicBezTo>
                    <a:pt x="0" y="2513"/>
                    <a:pt x="2602" y="6149"/>
                    <a:pt x="4937" y="7450"/>
                  </a:cubicBezTo>
                  <a:cubicBezTo>
                    <a:pt x="7306" y="8717"/>
                    <a:pt x="8306" y="8050"/>
                    <a:pt x="10775" y="9451"/>
                  </a:cubicBezTo>
                  <a:cubicBezTo>
                    <a:pt x="12864" y="10637"/>
                    <a:pt x="13352" y="11584"/>
                    <a:pt x="14687" y="11584"/>
                  </a:cubicBezTo>
                  <a:cubicBezTo>
                    <a:pt x="14929" y="11584"/>
                    <a:pt x="15199" y="11552"/>
                    <a:pt x="15512" y="11486"/>
                  </a:cubicBezTo>
                  <a:cubicBezTo>
                    <a:pt x="15545" y="11486"/>
                    <a:pt x="15612" y="11452"/>
                    <a:pt x="15678" y="11419"/>
                  </a:cubicBezTo>
                  <a:lnTo>
                    <a:pt x="15745" y="11419"/>
                  </a:lnTo>
                  <a:lnTo>
                    <a:pt x="15845" y="11352"/>
                  </a:lnTo>
                  <a:lnTo>
                    <a:pt x="15912" y="11319"/>
                  </a:lnTo>
                  <a:lnTo>
                    <a:pt x="16012" y="11252"/>
                  </a:lnTo>
                  <a:lnTo>
                    <a:pt x="16079" y="11186"/>
                  </a:lnTo>
                  <a:lnTo>
                    <a:pt x="16179" y="11085"/>
                  </a:lnTo>
                  <a:lnTo>
                    <a:pt x="16245" y="11019"/>
                  </a:lnTo>
                  <a:cubicBezTo>
                    <a:pt x="16279" y="10985"/>
                    <a:pt x="16312" y="10952"/>
                    <a:pt x="16345" y="10919"/>
                  </a:cubicBezTo>
                  <a:lnTo>
                    <a:pt x="16412" y="10852"/>
                  </a:lnTo>
                  <a:cubicBezTo>
                    <a:pt x="16446" y="10819"/>
                    <a:pt x="16479" y="10785"/>
                    <a:pt x="16512" y="10719"/>
                  </a:cubicBezTo>
                  <a:lnTo>
                    <a:pt x="16579" y="10652"/>
                  </a:lnTo>
                  <a:lnTo>
                    <a:pt x="16679" y="10485"/>
                  </a:lnTo>
                  <a:lnTo>
                    <a:pt x="16712" y="10452"/>
                  </a:lnTo>
                  <a:cubicBezTo>
                    <a:pt x="16812" y="10318"/>
                    <a:pt x="16879" y="10185"/>
                    <a:pt x="16946" y="10018"/>
                  </a:cubicBezTo>
                  <a:cubicBezTo>
                    <a:pt x="14878" y="10018"/>
                    <a:pt x="13443" y="8717"/>
                    <a:pt x="11208" y="7950"/>
                  </a:cubicBezTo>
                  <a:cubicBezTo>
                    <a:pt x="8440" y="6983"/>
                    <a:pt x="8273" y="7750"/>
                    <a:pt x="6238" y="6349"/>
                  </a:cubicBezTo>
                  <a:cubicBezTo>
                    <a:pt x="4203" y="4981"/>
                    <a:pt x="3970" y="4114"/>
                    <a:pt x="3970" y="4114"/>
                  </a:cubicBezTo>
                  <a:lnTo>
                    <a:pt x="5771" y="1278"/>
                  </a:lnTo>
                  <a:cubicBezTo>
                    <a:pt x="4315" y="550"/>
                    <a:pt x="3106" y="1"/>
                    <a:pt x="223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6227553" y="3474353"/>
              <a:ext cx="704930" cy="711736"/>
            </a:xfrm>
            <a:custGeom>
              <a:avLst/>
              <a:gdLst/>
              <a:ahLst/>
              <a:cxnLst/>
              <a:rect l="l" t="t" r="r" b="b"/>
              <a:pathLst>
                <a:path w="34492" h="34825" extrusionOk="0">
                  <a:moveTo>
                    <a:pt x="14990" y="1"/>
                  </a:moveTo>
                  <a:cubicBezTo>
                    <a:pt x="12522" y="1"/>
                    <a:pt x="10754" y="1192"/>
                    <a:pt x="9541" y="4603"/>
                  </a:cubicBezTo>
                  <a:lnTo>
                    <a:pt x="1" y="28420"/>
                  </a:lnTo>
                  <a:lnTo>
                    <a:pt x="11375" y="34825"/>
                  </a:lnTo>
                  <a:cubicBezTo>
                    <a:pt x="11375" y="34825"/>
                    <a:pt x="23451" y="7405"/>
                    <a:pt x="23584" y="6871"/>
                  </a:cubicBezTo>
                  <a:cubicBezTo>
                    <a:pt x="23718" y="6338"/>
                    <a:pt x="25819" y="5804"/>
                    <a:pt x="25819" y="5804"/>
                  </a:cubicBezTo>
                  <a:lnTo>
                    <a:pt x="34492" y="6971"/>
                  </a:lnTo>
                  <a:cubicBezTo>
                    <a:pt x="34492" y="6971"/>
                    <a:pt x="21416" y="1201"/>
                    <a:pt x="17580" y="333"/>
                  </a:cubicBezTo>
                  <a:cubicBezTo>
                    <a:pt x="16642" y="123"/>
                    <a:pt x="1578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6605238" y="3876563"/>
              <a:ext cx="308851" cy="440244"/>
            </a:xfrm>
            <a:custGeom>
              <a:avLst/>
              <a:gdLst/>
              <a:ahLst/>
              <a:cxnLst/>
              <a:rect l="l" t="t" r="r" b="b"/>
              <a:pathLst>
                <a:path w="15112" h="21541" extrusionOk="0">
                  <a:moveTo>
                    <a:pt x="6739" y="0"/>
                  </a:moveTo>
                  <a:lnTo>
                    <a:pt x="935" y="3436"/>
                  </a:lnTo>
                  <a:lnTo>
                    <a:pt x="6305" y="8473"/>
                  </a:lnTo>
                  <a:cubicBezTo>
                    <a:pt x="6305" y="8473"/>
                    <a:pt x="4504" y="12976"/>
                    <a:pt x="2336" y="15878"/>
                  </a:cubicBezTo>
                  <a:cubicBezTo>
                    <a:pt x="201" y="18781"/>
                    <a:pt x="1" y="20448"/>
                    <a:pt x="935" y="21116"/>
                  </a:cubicBezTo>
                  <a:cubicBezTo>
                    <a:pt x="1349" y="21401"/>
                    <a:pt x="1940" y="21540"/>
                    <a:pt x="2581" y="21540"/>
                  </a:cubicBezTo>
                  <a:cubicBezTo>
                    <a:pt x="3436" y="21540"/>
                    <a:pt x="4379" y="21292"/>
                    <a:pt x="5104" y="20815"/>
                  </a:cubicBezTo>
                  <a:cubicBezTo>
                    <a:pt x="6405" y="19948"/>
                    <a:pt x="13677" y="12776"/>
                    <a:pt x="14544" y="11475"/>
                  </a:cubicBezTo>
                  <a:cubicBezTo>
                    <a:pt x="15111" y="10575"/>
                    <a:pt x="14945" y="9374"/>
                    <a:pt x="14144" y="8707"/>
                  </a:cubicBezTo>
                  <a:cubicBezTo>
                    <a:pt x="13810" y="8473"/>
                    <a:pt x="6739" y="0"/>
                    <a:pt x="6739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6605238" y="3970637"/>
              <a:ext cx="309526" cy="346170"/>
            </a:xfrm>
            <a:custGeom>
              <a:avLst/>
              <a:gdLst/>
              <a:ahLst/>
              <a:cxnLst/>
              <a:rect l="l" t="t" r="r" b="b"/>
              <a:pathLst>
                <a:path w="15145" h="16938" extrusionOk="0">
                  <a:moveTo>
                    <a:pt x="10608" y="1"/>
                  </a:moveTo>
                  <a:cubicBezTo>
                    <a:pt x="9040" y="1902"/>
                    <a:pt x="6205" y="2970"/>
                    <a:pt x="5605" y="3203"/>
                  </a:cubicBezTo>
                  <a:lnTo>
                    <a:pt x="6338" y="3870"/>
                  </a:lnTo>
                  <a:cubicBezTo>
                    <a:pt x="6338" y="3870"/>
                    <a:pt x="4504" y="8373"/>
                    <a:pt x="2369" y="11275"/>
                  </a:cubicBezTo>
                  <a:cubicBezTo>
                    <a:pt x="201" y="14178"/>
                    <a:pt x="1" y="15845"/>
                    <a:pt x="968" y="16513"/>
                  </a:cubicBezTo>
                  <a:cubicBezTo>
                    <a:pt x="1382" y="16798"/>
                    <a:pt x="1974" y="16937"/>
                    <a:pt x="2614" y="16937"/>
                  </a:cubicBezTo>
                  <a:cubicBezTo>
                    <a:pt x="3470" y="16937"/>
                    <a:pt x="4413" y="16689"/>
                    <a:pt x="5138" y="16212"/>
                  </a:cubicBezTo>
                  <a:cubicBezTo>
                    <a:pt x="6405" y="15345"/>
                    <a:pt x="13710" y="8173"/>
                    <a:pt x="14578" y="6872"/>
                  </a:cubicBezTo>
                  <a:cubicBezTo>
                    <a:pt x="15145" y="5972"/>
                    <a:pt x="14945" y="4771"/>
                    <a:pt x="14144" y="4104"/>
                  </a:cubicBezTo>
                  <a:cubicBezTo>
                    <a:pt x="14011" y="3970"/>
                    <a:pt x="12343" y="2036"/>
                    <a:pt x="10608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6606608" y="4056536"/>
              <a:ext cx="306787" cy="260272"/>
            </a:xfrm>
            <a:custGeom>
              <a:avLst/>
              <a:gdLst/>
              <a:ahLst/>
              <a:cxnLst/>
              <a:rect l="l" t="t" r="r" b="b"/>
              <a:pathLst>
                <a:path w="15011" h="12735" extrusionOk="0">
                  <a:moveTo>
                    <a:pt x="14210" y="1"/>
                  </a:moveTo>
                  <a:cubicBezTo>
                    <a:pt x="14144" y="735"/>
                    <a:pt x="13877" y="1435"/>
                    <a:pt x="13410" y="2036"/>
                  </a:cubicBezTo>
                  <a:cubicBezTo>
                    <a:pt x="12142" y="3637"/>
                    <a:pt x="4970" y="10275"/>
                    <a:pt x="4970" y="10275"/>
                  </a:cubicBezTo>
                  <a:lnTo>
                    <a:pt x="1635" y="7973"/>
                  </a:lnTo>
                  <a:cubicBezTo>
                    <a:pt x="100" y="10308"/>
                    <a:pt x="0" y="11742"/>
                    <a:pt x="868" y="12310"/>
                  </a:cubicBezTo>
                  <a:cubicBezTo>
                    <a:pt x="1282" y="12595"/>
                    <a:pt x="1873" y="12734"/>
                    <a:pt x="2514" y="12734"/>
                  </a:cubicBezTo>
                  <a:cubicBezTo>
                    <a:pt x="3369" y="12734"/>
                    <a:pt x="4312" y="12486"/>
                    <a:pt x="5037" y="12009"/>
                  </a:cubicBezTo>
                  <a:cubicBezTo>
                    <a:pt x="6305" y="11142"/>
                    <a:pt x="13610" y="3970"/>
                    <a:pt x="14477" y="2669"/>
                  </a:cubicBezTo>
                  <a:cubicBezTo>
                    <a:pt x="15011" y="1835"/>
                    <a:pt x="14911" y="735"/>
                    <a:pt x="1421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6781123" y="4023775"/>
              <a:ext cx="54343" cy="45964"/>
            </a:xfrm>
            <a:custGeom>
              <a:avLst/>
              <a:gdLst/>
              <a:ahLst/>
              <a:cxnLst/>
              <a:rect l="l" t="t" r="r" b="b"/>
              <a:pathLst>
                <a:path w="2659" h="2249" extrusionOk="0">
                  <a:moveTo>
                    <a:pt x="1562" y="1"/>
                  </a:moveTo>
                  <a:cubicBezTo>
                    <a:pt x="1542" y="1"/>
                    <a:pt x="1522" y="1"/>
                    <a:pt x="1502" y="3"/>
                  </a:cubicBezTo>
                  <a:cubicBezTo>
                    <a:pt x="501" y="3"/>
                    <a:pt x="1" y="1237"/>
                    <a:pt x="735" y="1937"/>
                  </a:cubicBezTo>
                  <a:cubicBezTo>
                    <a:pt x="960" y="2153"/>
                    <a:pt x="1230" y="2248"/>
                    <a:pt x="1494" y="2248"/>
                  </a:cubicBezTo>
                  <a:cubicBezTo>
                    <a:pt x="2090" y="2248"/>
                    <a:pt x="2659" y="1763"/>
                    <a:pt x="2636" y="1070"/>
                  </a:cubicBezTo>
                  <a:cubicBezTo>
                    <a:pt x="2604" y="458"/>
                    <a:pt x="2135" y="1"/>
                    <a:pt x="156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6234379" y="3234356"/>
              <a:ext cx="1128293" cy="791524"/>
            </a:xfrm>
            <a:custGeom>
              <a:avLst/>
              <a:gdLst/>
              <a:ahLst/>
              <a:cxnLst/>
              <a:rect l="l" t="t" r="r" b="b"/>
              <a:pathLst>
                <a:path w="55207" h="38729" extrusionOk="0">
                  <a:moveTo>
                    <a:pt x="32924" y="1"/>
                  </a:moveTo>
                  <a:lnTo>
                    <a:pt x="32824" y="1002"/>
                  </a:lnTo>
                  <a:lnTo>
                    <a:pt x="32290" y="2803"/>
                  </a:lnTo>
                  <a:cubicBezTo>
                    <a:pt x="32290" y="2803"/>
                    <a:pt x="16078" y="3036"/>
                    <a:pt x="9007" y="4971"/>
                  </a:cubicBezTo>
                  <a:cubicBezTo>
                    <a:pt x="1935" y="6873"/>
                    <a:pt x="0" y="7973"/>
                    <a:pt x="534" y="11909"/>
                  </a:cubicBezTo>
                  <a:cubicBezTo>
                    <a:pt x="1068" y="15879"/>
                    <a:pt x="12009" y="38729"/>
                    <a:pt x="12009" y="38729"/>
                  </a:cubicBezTo>
                  <a:cubicBezTo>
                    <a:pt x="14210" y="38095"/>
                    <a:pt x="16379" y="37328"/>
                    <a:pt x="18447" y="36360"/>
                  </a:cubicBezTo>
                  <a:cubicBezTo>
                    <a:pt x="20915" y="35159"/>
                    <a:pt x="23250" y="33725"/>
                    <a:pt x="25418" y="32057"/>
                  </a:cubicBezTo>
                  <a:lnTo>
                    <a:pt x="17279" y="16513"/>
                  </a:lnTo>
                  <a:lnTo>
                    <a:pt x="17279" y="16513"/>
                  </a:lnTo>
                  <a:cubicBezTo>
                    <a:pt x="17280" y="16513"/>
                    <a:pt x="26586" y="18447"/>
                    <a:pt x="36993" y="19415"/>
                  </a:cubicBezTo>
                  <a:cubicBezTo>
                    <a:pt x="39462" y="19644"/>
                    <a:pt x="41594" y="19759"/>
                    <a:pt x="43431" y="19759"/>
                  </a:cubicBezTo>
                  <a:cubicBezTo>
                    <a:pt x="49338" y="19759"/>
                    <a:pt x="52208" y="18571"/>
                    <a:pt x="53505" y="16179"/>
                  </a:cubicBezTo>
                  <a:cubicBezTo>
                    <a:pt x="55206" y="13077"/>
                    <a:pt x="52338" y="668"/>
                    <a:pt x="52338" y="668"/>
                  </a:cubicBezTo>
                  <a:lnTo>
                    <a:pt x="3292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6461399" y="3486616"/>
              <a:ext cx="126140" cy="85919"/>
            </a:xfrm>
            <a:custGeom>
              <a:avLst/>
              <a:gdLst/>
              <a:ahLst/>
              <a:cxnLst/>
              <a:rect l="l" t="t" r="r" b="b"/>
              <a:pathLst>
                <a:path w="6172" h="4204" fill="none" extrusionOk="0">
                  <a:moveTo>
                    <a:pt x="6171" y="4203"/>
                  </a:moveTo>
                  <a:cubicBezTo>
                    <a:pt x="4003" y="2936"/>
                    <a:pt x="1935" y="1535"/>
                    <a:pt x="0" y="0"/>
                  </a:cubicBezTo>
                </a:path>
              </a:pathLst>
            </a:custGeom>
            <a:noFill/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6839759" y="2428546"/>
              <a:ext cx="501782" cy="864588"/>
            </a:xfrm>
            <a:custGeom>
              <a:avLst/>
              <a:gdLst/>
              <a:ahLst/>
              <a:cxnLst/>
              <a:rect l="l" t="t" r="r" b="b"/>
              <a:pathLst>
                <a:path w="24552" h="42304" extrusionOk="0">
                  <a:moveTo>
                    <a:pt x="12643" y="1"/>
                  </a:moveTo>
                  <a:lnTo>
                    <a:pt x="4704" y="8273"/>
                  </a:lnTo>
                  <a:cubicBezTo>
                    <a:pt x="4704" y="8273"/>
                    <a:pt x="1068" y="19114"/>
                    <a:pt x="534" y="22417"/>
                  </a:cubicBezTo>
                  <a:cubicBezTo>
                    <a:pt x="0" y="25719"/>
                    <a:pt x="301" y="40196"/>
                    <a:pt x="301" y="40196"/>
                  </a:cubicBezTo>
                  <a:cubicBezTo>
                    <a:pt x="301" y="40196"/>
                    <a:pt x="7336" y="42304"/>
                    <a:pt x="12255" y="42304"/>
                  </a:cubicBezTo>
                  <a:cubicBezTo>
                    <a:pt x="12767" y="42304"/>
                    <a:pt x="13255" y="42281"/>
                    <a:pt x="13710" y="42231"/>
                  </a:cubicBezTo>
                  <a:cubicBezTo>
                    <a:pt x="18547" y="41697"/>
                    <a:pt x="24551" y="40730"/>
                    <a:pt x="24551" y="40730"/>
                  </a:cubicBezTo>
                  <a:cubicBezTo>
                    <a:pt x="24551" y="40730"/>
                    <a:pt x="23484" y="21549"/>
                    <a:pt x="22516" y="14911"/>
                  </a:cubicBezTo>
                  <a:cubicBezTo>
                    <a:pt x="21549" y="8273"/>
                    <a:pt x="19314" y="4404"/>
                    <a:pt x="17146" y="2803"/>
                  </a:cubicBezTo>
                  <a:cubicBezTo>
                    <a:pt x="15745" y="1735"/>
                    <a:pt x="14244" y="801"/>
                    <a:pt x="1264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537059" y="2184604"/>
              <a:ext cx="372249" cy="388496"/>
            </a:xfrm>
            <a:custGeom>
              <a:avLst/>
              <a:gdLst/>
              <a:ahLst/>
              <a:cxnLst/>
              <a:rect l="l" t="t" r="r" b="b"/>
              <a:pathLst>
                <a:path w="18214" h="19009" extrusionOk="0">
                  <a:moveTo>
                    <a:pt x="14913" y="1"/>
                  </a:moveTo>
                  <a:cubicBezTo>
                    <a:pt x="12505" y="1"/>
                    <a:pt x="1" y="1663"/>
                    <a:pt x="1" y="1663"/>
                  </a:cubicBezTo>
                  <a:lnTo>
                    <a:pt x="635" y="3464"/>
                  </a:lnTo>
                  <a:cubicBezTo>
                    <a:pt x="868" y="4832"/>
                    <a:pt x="1335" y="6133"/>
                    <a:pt x="2036" y="7333"/>
                  </a:cubicBezTo>
                  <a:cubicBezTo>
                    <a:pt x="3103" y="9035"/>
                    <a:pt x="4604" y="9802"/>
                    <a:pt x="4170" y="11503"/>
                  </a:cubicBezTo>
                  <a:cubicBezTo>
                    <a:pt x="3737" y="13204"/>
                    <a:pt x="3770" y="14405"/>
                    <a:pt x="5004" y="14505"/>
                  </a:cubicBezTo>
                  <a:lnTo>
                    <a:pt x="6305" y="14605"/>
                  </a:lnTo>
                  <a:cubicBezTo>
                    <a:pt x="6305" y="14605"/>
                    <a:pt x="8874" y="19008"/>
                    <a:pt x="10809" y="19008"/>
                  </a:cubicBezTo>
                  <a:cubicBezTo>
                    <a:pt x="12743" y="19008"/>
                    <a:pt x="18214" y="14105"/>
                    <a:pt x="18214" y="14105"/>
                  </a:cubicBezTo>
                  <a:cubicBezTo>
                    <a:pt x="18214" y="14105"/>
                    <a:pt x="15312" y="462"/>
                    <a:pt x="15312" y="62"/>
                  </a:cubicBezTo>
                  <a:cubicBezTo>
                    <a:pt x="15312" y="20"/>
                    <a:pt x="15170" y="1"/>
                    <a:pt x="1491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612064" y="2095231"/>
              <a:ext cx="522914" cy="583531"/>
            </a:xfrm>
            <a:custGeom>
              <a:avLst/>
              <a:gdLst/>
              <a:ahLst/>
              <a:cxnLst/>
              <a:rect l="l" t="t" r="r" b="b"/>
              <a:pathLst>
                <a:path w="25586" h="28552" extrusionOk="0">
                  <a:moveTo>
                    <a:pt x="15512" y="1"/>
                  </a:moveTo>
                  <a:cubicBezTo>
                    <a:pt x="13772" y="1"/>
                    <a:pt x="11725" y="765"/>
                    <a:pt x="10441" y="1432"/>
                  </a:cubicBezTo>
                  <a:lnTo>
                    <a:pt x="10341" y="1299"/>
                  </a:lnTo>
                  <a:lnTo>
                    <a:pt x="167" y="4201"/>
                  </a:lnTo>
                  <a:cubicBezTo>
                    <a:pt x="0" y="5068"/>
                    <a:pt x="400" y="5902"/>
                    <a:pt x="1134" y="6336"/>
                  </a:cubicBezTo>
                  <a:cubicBezTo>
                    <a:pt x="3269" y="7937"/>
                    <a:pt x="5771" y="8938"/>
                    <a:pt x="8439" y="9205"/>
                  </a:cubicBezTo>
                  <a:cubicBezTo>
                    <a:pt x="9173" y="13741"/>
                    <a:pt x="10241" y="20513"/>
                    <a:pt x="10241" y="23081"/>
                  </a:cubicBezTo>
                  <a:cubicBezTo>
                    <a:pt x="10241" y="27017"/>
                    <a:pt x="8740" y="28552"/>
                    <a:pt x="8740" y="28552"/>
                  </a:cubicBezTo>
                  <a:cubicBezTo>
                    <a:pt x="8740" y="28552"/>
                    <a:pt x="15611" y="26384"/>
                    <a:pt x="19581" y="22648"/>
                  </a:cubicBezTo>
                  <a:cubicBezTo>
                    <a:pt x="21882" y="20479"/>
                    <a:pt x="23917" y="18044"/>
                    <a:pt x="25585" y="15342"/>
                  </a:cubicBezTo>
                  <a:cubicBezTo>
                    <a:pt x="25585" y="15342"/>
                    <a:pt x="19147" y="8070"/>
                    <a:pt x="18713" y="2800"/>
                  </a:cubicBezTo>
                  <a:cubicBezTo>
                    <a:pt x="18535" y="689"/>
                    <a:pt x="17162" y="1"/>
                    <a:pt x="1551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778405" y="2254030"/>
              <a:ext cx="6152" cy="29328"/>
            </a:xfrm>
            <a:custGeom>
              <a:avLst/>
              <a:gdLst/>
              <a:ahLst/>
              <a:cxnLst/>
              <a:rect l="l" t="t" r="r" b="b"/>
              <a:pathLst>
                <a:path w="301" h="1435" fill="none" extrusionOk="0">
                  <a:moveTo>
                    <a:pt x="300" y="1435"/>
                  </a:moveTo>
                  <a:lnTo>
                    <a:pt x="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382306" y="2228810"/>
              <a:ext cx="352772" cy="101595"/>
            </a:xfrm>
            <a:custGeom>
              <a:avLst/>
              <a:gdLst/>
              <a:ahLst/>
              <a:cxnLst/>
              <a:rect l="l" t="t" r="r" b="b"/>
              <a:pathLst>
                <a:path w="17261" h="4971" extrusionOk="0">
                  <a:moveTo>
                    <a:pt x="17213" y="0"/>
                  </a:moveTo>
                  <a:cubicBezTo>
                    <a:pt x="17192" y="0"/>
                    <a:pt x="17153" y="8"/>
                    <a:pt x="17095" y="25"/>
                  </a:cubicBezTo>
                  <a:lnTo>
                    <a:pt x="17095" y="25"/>
                  </a:lnTo>
                  <a:cubicBezTo>
                    <a:pt x="17216" y="9"/>
                    <a:pt x="17261" y="0"/>
                    <a:pt x="17213" y="0"/>
                  </a:cubicBezTo>
                  <a:close/>
                  <a:moveTo>
                    <a:pt x="17095" y="25"/>
                  </a:moveTo>
                  <a:cubicBezTo>
                    <a:pt x="16028" y="164"/>
                    <a:pt x="9030" y="865"/>
                    <a:pt x="7173" y="1134"/>
                  </a:cubicBezTo>
                  <a:cubicBezTo>
                    <a:pt x="7173" y="1134"/>
                    <a:pt x="1" y="4970"/>
                    <a:pt x="2369" y="4970"/>
                  </a:cubicBezTo>
                  <a:cubicBezTo>
                    <a:pt x="4672" y="4970"/>
                    <a:pt x="15747" y="400"/>
                    <a:pt x="17095" y="25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6455431" y="1953374"/>
              <a:ext cx="633869" cy="302516"/>
            </a:xfrm>
            <a:custGeom>
              <a:avLst/>
              <a:gdLst/>
              <a:ahLst/>
              <a:cxnLst/>
              <a:rect l="l" t="t" r="r" b="b"/>
              <a:pathLst>
                <a:path w="31015" h="14802" extrusionOk="0">
                  <a:moveTo>
                    <a:pt x="21574" y="1"/>
                  </a:moveTo>
                  <a:cubicBezTo>
                    <a:pt x="16137" y="1"/>
                    <a:pt x="3128" y="6739"/>
                    <a:pt x="1193" y="11376"/>
                  </a:cubicBezTo>
                  <a:cubicBezTo>
                    <a:pt x="0" y="14263"/>
                    <a:pt x="1249" y="14801"/>
                    <a:pt x="2345" y="14801"/>
                  </a:cubicBezTo>
                  <a:cubicBezTo>
                    <a:pt x="2997" y="14801"/>
                    <a:pt x="3595" y="14611"/>
                    <a:pt x="3595" y="14611"/>
                  </a:cubicBezTo>
                  <a:cubicBezTo>
                    <a:pt x="3595" y="14611"/>
                    <a:pt x="26077" y="13510"/>
                    <a:pt x="26878" y="13510"/>
                  </a:cubicBezTo>
                  <a:cubicBezTo>
                    <a:pt x="27645" y="13510"/>
                    <a:pt x="29413" y="13177"/>
                    <a:pt x="30214" y="10642"/>
                  </a:cubicBezTo>
                  <a:cubicBezTo>
                    <a:pt x="31014" y="8073"/>
                    <a:pt x="26978" y="1"/>
                    <a:pt x="21574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571149" y="2167437"/>
              <a:ext cx="488824" cy="58656"/>
            </a:xfrm>
            <a:custGeom>
              <a:avLst/>
              <a:gdLst/>
              <a:ahLst/>
              <a:cxnLst/>
              <a:rect l="l" t="t" r="r" b="b"/>
              <a:pathLst>
                <a:path w="23918" h="2870" fill="none" extrusionOk="0">
                  <a:moveTo>
                    <a:pt x="1" y="2703"/>
                  </a:moveTo>
                  <a:cubicBezTo>
                    <a:pt x="1" y="2703"/>
                    <a:pt x="7806" y="2870"/>
                    <a:pt x="14511" y="1936"/>
                  </a:cubicBezTo>
                  <a:cubicBezTo>
                    <a:pt x="21182" y="968"/>
                    <a:pt x="23918" y="1"/>
                    <a:pt x="23918" y="1"/>
                  </a:cubicBez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824757" y="2209722"/>
              <a:ext cx="215452" cy="3413"/>
            </a:xfrm>
            <a:custGeom>
              <a:avLst/>
              <a:gdLst/>
              <a:ahLst/>
              <a:cxnLst/>
              <a:rect l="l" t="t" r="r" b="b"/>
              <a:pathLst>
                <a:path w="10542" h="167" fill="none" extrusionOk="0">
                  <a:moveTo>
                    <a:pt x="10541" y="0"/>
                  </a:moveTo>
                  <a:lnTo>
                    <a:pt x="1" y="167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6265056" y="3057101"/>
              <a:ext cx="830376" cy="215636"/>
            </a:xfrm>
            <a:custGeom>
              <a:avLst/>
              <a:gdLst/>
              <a:ahLst/>
              <a:cxnLst/>
              <a:rect l="l" t="t" r="r" b="b"/>
              <a:pathLst>
                <a:path w="40630" h="10551" extrusionOk="0">
                  <a:moveTo>
                    <a:pt x="11832" y="1"/>
                  </a:moveTo>
                  <a:cubicBezTo>
                    <a:pt x="11611" y="1"/>
                    <a:pt x="11455" y="12"/>
                    <a:pt x="11375" y="34"/>
                  </a:cubicBezTo>
                  <a:cubicBezTo>
                    <a:pt x="10208" y="335"/>
                    <a:pt x="6005" y="1535"/>
                    <a:pt x="6005" y="1535"/>
                  </a:cubicBezTo>
                  <a:lnTo>
                    <a:pt x="2669" y="1736"/>
                  </a:lnTo>
                  <a:lnTo>
                    <a:pt x="0" y="6239"/>
                  </a:lnTo>
                  <a:lnTo>
                    <a:pt x="868" y="6239"/>
                  </a:lnTo>
                  <a:lnTo>
                    <a:pt x="2802" y="3570"/>
                  </a:lnTo>
                  <a:lnTo>
                    <a:pt x="4003" y="3570"/>
                  </a:lnTo>
                  <a:lnTo>
                    <a:pt x="1968" y="5905"/>
                  </a:lnTo>
                  <a:lnTo>
                    <a:pt x="1101" y="7206"/>
                  </a:lnTo>
                  <a:lnTo>
                    <a:pt x="4070" y="7306"/>
                  </a:lnTo>
                  <a:lnTo>
                    <a:pt x="4537" y="6939"/>
                  </a:lnTo>
                  <a:lnTo>
                    <a:pt x="6238" y="5472"/>
                  </a:lnTo>
                  <a:lnTo>
                    <a:pt x="5704" y="7106"/>
                  </a:lnTo>
                  <a:lnTo>
                    <a:pt x="6338" y="7106"/>
                  </a:lnTo>
                  <a:lnTo>
                    <a:pt x="7839" y="4504"/>
                  </a:lnTo>
                  <a:lnTo>
                    <a:pt x="9874" y="3437"/>
                  </a:lnTo>
                  <a:lnTo>
                    <a:pt x="12009" y="1936"/>
                  </a:lnTo>
                  <a:cubicBezTo>
                    <a:pt x="12009" y="1936"/>
                    <a:pt x="33891" y="9541"/>
                    <a:pt x="34425" y="9875"/>
                  </a:cubicBezTo>
                  <a:cubicBezTo>
                    <a:pt x="34790" y="10080"/>
                    <a:pt x="35451" y="10550"/>
                    <a:pt x="36141" y="10550"/>
                  </a:cubicBezTo>
                  <a:cubicBezTo>
                    <a:pt x="36461" y="10550"/>
                    <a:pt x="36787" y="10449"/>
                    <a:pt x="37093" y="10175"/>
                  </a:cubicBezTo>
                  <a:cubicBezTo>
                    <a:pt x="38061" y="9341"/>
                    <a:pt x="40629" y="2136"/>
                    <a:pt x="40629" y="2136"/>
                  </a:cubicBezTo>
                  <a:lnTo>
                    <a:pt x="31323" y="668"/>
                  </a:lnTo>
                  <a:lnTo>
                    <a:pt x="29922" y="1969"/>
                  </a:lnTo>
                  <a:cubicBezTo>
                    <a:pt x="29922" y="1969"/>
                    <a:pt x="14842" y="1"/>
                    <a:pt x="1183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6717726" y="3070754"/>
              <a:ext cx="378380" cy="202331"/>
            </a:xfrm>
            <a:custGeom>
              <a:avLst/>
              <a:gdLst/>
              <a:ahLst/>
              <a:cxnLst/>
              <a:rect l="l" t="t" r="r" b="b"/>
              <a:pathLst>
                <a:path w="18514" h="9900" extrusionOk="0">
                  <a:moveTo>
                    <a:pt x="9174" y="0"/>
                  </a:moveTo>
                  <a:lnTo>
                    <a:pt x="7773" y="1301"/>
                  </a:lnTo>
                  <a:cubicBezTo>
                    <a:pt x="7773" y="1301"/>
                    <a:pt x="4570" y="867"/>
                    <a:pt x="834" y="434"/>
                  </a:cubicBezTo>
                  <a:lnTo>
                    <a:pt x="0" y="4804"/>
                  </a:lnTo>
                  <a:cubicBezTo>
                    <a:pt x="5805" y="6838"/>
                    <a:pt x="11976" y="9040"/>
                    <a:pt x="12309" y="9207"/>
                  </a:cubicBezTo>
                  <a:cubicBezTo>
                    <a:pt x="12675" y="9436"/>
                    <a:pt x="13339" y="9900"/>
                    <a:pt x="14033" y="9900"/>
                  </a:cubicBezTo>
                  <a:cubicBezTo>
                    <a:pt x="14350" y="9900"/>
                    <a:pt x="14674" y="9802"/>
                    <a:pt x="14978" y="9540"/>
                  </a:cubicBezTo>
                  <a:cubicBezTo>
                    <a:pt x="15945" y="8673"/>
                    <a:pt x="18514" y="1501"/>
                    <a:pt x="18514" y="1501"/>
                  </a:cubicBezTo>
                  <a:lnTo>
                    <a:pt x="9174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874523" y="2737377"/>
              <a:ext cx="315657" cy="407708"/>
            </a:xfrm>
            <a:custGeom>
              <a:avLst/>
              <a:gdLst/>
              <a:ahLst/>
              <a:cxnLst/>
              <a:rect l="l" t="t" r="r" b="b"/>
              <a:pathLst>
                <a:path w="15445" h="19949" extrusionOk="0">
                  <a:moveTo>
                    <a:pt x="4637" y="1"/>
                  </a:moveTo>
                  <a:lnTo>
                    <a:pt x="1" y="15545"/>
                  </a:lnTo>
                  <a:cubicBezTo>
                    <a:pt x="1" y="15545"/>
                    <a:pt x="401" y="17680"/>
                    <a:pt x="4704" y="18881"/>
                  </a:cubicBezTo>
                  <a:cubicBezTo>
                    <a:pt x="7072" y="19581"/>
                    <a:pt x="9541" y="19948"/>
                    <a:pt x="12009" y="19948"/>
                  </a:cubicBezTo>
                  <a:lnTo>
                    <a:pt x="15445" y="668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104172" y="3245944"/>
              <a:ext cx="76375" cy="1140576"/>
            </a:xfrm>
            <a:custGeom>
              <a:avLst/>
              <a:gdLst/>
              <a:ahLst/>
              <a:cxnLst/>
              <a:rect l="l" t="t" r="r" b="b"/>
              <a:pathLst>
                <a:path w="3737" h="55808" extrusionOk="0">
                  <a:moveTo>
                    <a:pt x="0" y="1"/>
                  </a:moveTo>
                  <a:lnTo>
                    <a:pt x="0" y="55808"/>
                  </a:lnTo>
                  <a:lnTo>
                    <a:pt x="3736" y="55808"/>
                  </a:lnTo>
                  <a:lnTo>
                    <a:pt x="373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5562190" y="3226181"/>
              <a:ext cx="1141230" cy="47068"/>
            </a:xfrm>
            <a:custGeom>
              <a:avLst/>
              <a:gdLst/>
              <a:ahLst/>
              <a:cxnLst/>
              <a:rect l="l" t="t" r="r" b="b"/>
              <a:pathLst>
                <a:path w="55840" h="2303" extrusionOk="0">
                  <a:moveTo>
                    <a:pt x="0" y="1"/>
                  </a:moveTo>
                  <a:lnTo>
                    <a:pt x="0" y="2302"/>
                  </a:lnTo>
                  <a:lnTo>
                    <a:pt x="55840" y="2302"/>
                  </a:lnTo>
                  <a:lnTo>
                    <a:pt x="55840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5731249" y="4385825"/>
              <a:ext cx="822201" cy="47047"/>
            </a:xfrm>
            <a:custGeom>
              <a:avLst/>
              <a:gdLst/>
              <a:ahLst/>
              <a:cxnLst/>
              <a:rect l="l" t="t" r="r" b="b"/>
              <a:pathLst>
                <a:path w="40230" h="2302" extrusionOk="0">
                  <a:moveTo>
                    <a:pt x="2336" y="0"/>
                  </a:moveTo>
                  <a:cubicBezTo>
                    <a:pt x="1035" y="0"/>
                    <a:pt x="1" y="1034"/>
                    <a:pt x="1" y="2302"/>
                  </a:cubicBezTo>
                  <a:lnTo>
                    <a:pt x="40229" y="2302"/>
                  </a:lnTo>
                  <a:cubicBezTo>
                    <a:pt x="40229" y="1034"/>
                    <a:pt x="39195" y="0"/>
                    <a:pt x="3792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5719661" y="2954178"/>
              <a:ext cx="194994" cy="280198"/>
            </a:xfrm>
            <a:custGeom>
              <a:avLst/>
              <a:gdLst/>
              <a:ahLst/>
              <a:cxnLst/>
              <a:rect l="l" t="t" r="r" b="b"/>
              <a:pathLst>
                <a:path w="9541" h="13710" extrusionOk="0">
                  <a:moveTo>
                    <a:pt x="1" y="0"/>
                  </a:moveTo>
                  <a:lnTo>
                    <a:pt x="1101" y="13710"/>
                  </a:lnTo>
                  <a:lnTo>
                    <a:pt x="8440" y="13710"/>
                  </a:lnTo>
                  <a:lnTo>
                    <a:pt x="95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5706029" y="2926220"/>
              <a:ext cx="216127" cy="64112"/>
            </a:xfrm>
            <a:custGeom>
              <a:avLst/>
              <a:gdLst/>
              <a:ahLst/>
              <a:cxnLst/>
              <a:rect l="l" t="t" r="r" b="b"/>
              <a:pathLst>
                <a:path w="10575" h="3137" extrusionOk="0">
                  <a:moveTo>
                    <a:pt x="0" y="0"/>
                  </a:moveTo>
                  <a:lnTo>
                    <a:pt x="0" y="3136"/>
                  </a:lnTo>
                  <a:lnTo>
                    <a:pt x="10575" y="3136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5727162" y="3053709"/>
              <a:ext cx="179319" cy="102964"/>
            </a:xfrm>
            <a:custGeom>
              <a:avLst/>
              <a:gdLst/>
              <a:ahLst/>
              <a:cxnLst/>
              <a:rect l="l" t="t" r="r" b="b"/>
              <a:pathLst>
                <a:path w="8774" h="5038" extrusionOk="0">
                  <a:moveTo>
                    <a:pt x="1" y="0"/>
                  </a:moveTo>
                  <a:lnTo>
                    <a:pt x="434" y="5037"/>
                  </a:lnTo>
                  <a:lnTo>
                    <a:pt x="8373" y="5037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6860217" y="11748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 rot="8099929" flipH="1">
              <a:off x="5618741" y="3556113"/>
              <a:ext cx="1857114" cy="179450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72" name="Диаграмма 71">
            <a:extLst>
              <a:ext uri="{FF2B5EF4-FFF2-40B4-BE49-F238E27FC236}">
                <a16:creationId xmlns:a16="http://schemas.microsoft.com/office/drawing/2014/main" id="{7DA832E7-EFE5-4A4A-8641-7D8E8344D1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1666572"/>
              </p:ext>
            </p:extLst>
          </p:nvPr>
        </p:nvGraphicFramePr>
        <p:xfrm>
          <a:off x="428596" y="1357304"/>
          <a:ext cx="6699240" cy="28608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3" name="TextBox 72">
            <a:extLst>
              <a:ext uri="{FF2B5EF4-FFF2-40B4-BE49-F238E27FC236}">
                <a16:creationId xmlns:a16="http://schemas.microsoft.com/office/drawing/2014/main" id="{4F5C57AE-1261-4795-8546-4DD0FE09DC0F}"/>
              </a:ext>
            </a:extLst>
          </p:cNvPr>
          <p:cNvSpPr txBox="1"/>
          <p:nvPr/>
        </p:nvSpPr>
        <p:spPr>
          <a:xfrm>
            <a:off x="918579" y="4412557"/>
            <a:ext cx="675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Трекшен (по количеству уникальных пользователей)</a:t>
            </a:r>
          </a:p>
        </p:txBody>
      </p:sp>
      <p:sp>
        <p:nvSpPr>
          <p:cNvPr id="67" name="Google Shape;1198;p52"/>
          <p:cNvSpPr txBox="1">
            <a:spLocks noGrp="1"/>
          </p:cNvSpPr>
          <p:nvPr>
            <p:ph type="title"/>
          </p:nvPr>
        </p:nvSpPr>
        <p:spPr>
          <a:xfrm>
            <a:off x="-742936" y="0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>
              <a:buSzPts val="2400"/>
            </a:pPr>
            <a:r>
              <a:rPr lang="ru-RU" sz="3600" dirty="0"/>
              <a:t>Воронка конверсии</a:t>
            </a:r>
            <a:endParaRPr lang="en-US" sz="3600" dirty="0"/>
          </a:p>
        </p:txBody>
      </p:sp>
      <p:sp>
        <p:nvSpPr>
          <p:cNvPr id="68" name="TextBox 67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428596" y="-18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>
              <a:buSzPts val="2400"/>
            </a:pPr>
            <a:r>
              <a:rPr lang="ru-RU" sz="3600" dirty="0"/>
              <a:t>А</a:t>
            </a:r>
            <a:r>
              <a:rPr lang="en-US" sz="3600" dirty="0"/>
              <a:t>/B</a:t>
            </a:r>
            <a:r>
              <a:rPr lang="ru-RU" sz="3600" dirty="0"/>
              <a:t>  тестирование</a:t>
            </a:r>
            <a:endParaRPr lang="en-US" sz="3600" dirty="0"/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endParaRPr/>
          </a:p>
        </p:txBody>
      </p:sp>
      <p:pic>
        <p:nvPicPr>
          <p:cNvPr id="162818" name="Picture 2" descr="https://sun9-74.userapi.com/impg/ftkAblOog36xP_TAlQwM0y3ot7EPq71YdmF2Ig/0SwESaO-P94.jpg?size=997x2160&amp;quality=95&amp;sign=144c79be2b72cbecc68d0e2d27d23802&amp;type=alb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57356" y="785800"/>
            <a:ext cx="1928826" cy="3786214"/>
          </a:xfrm>
          <a:prstGeom prst="rect">
            <a:avLst/>
          </a:prstGeom>
          <a:noFill/>
        </p:spPr>
      </p:pic>
      <p:pic>
        <p:nvPicPr>
          <p:cNvPr id="162820" name="Picture 4" descr="https://sun9-71.userapi.com/impg/B9RUcXgcBi9phE_-eemJ1FU47xt3uHuNUxxmRA/QyC8iCfYXQM.jpg?size=997x2160&amp;quality=95&amp;sign=6084202f3b9e672f3d134061b4640e55&amp;type=alb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29190" y="785800"/>
            <a:ext cx="1928826" cy="3786213"/>
          </a:xfrm>
          <a:prstGeom prst="rect">
            <a:avLst/>
          </a:prstGeom>
          <a:noFill/>
        </p:spPr>
      </p:pic>
      <p:sp>
        <p:nvSpPr>
          <p:cNvPr id="19" name="TextBox 18"/>
          <p:cNvSpPr txBox="1"/>
          <p:nvPr/>
        </p:nvSpPr>
        <p:spPr>
          <a:xfrm>
            <a:off x="1663" y="2000246"/>
            <a:ext cx="1927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Вариант 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9454" y="2000246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Вариант В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52"/>
          <p:cNvSpPr txBox="1">
            <a:spLocks noGrp="1"/>
          </p:cNvSpPr>
          <p:nvPr>
            <p:ph type="title"/>
          </p:nvPr>
        </p:nvSpPr>
        <p:spPr>
          <a:xfrm>
            <a:off x="428596" y="-18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2400"/>
            </a:pPr>
            <a:r>
              <a:rPr lang="ru-RU" sz="3600" dirty="0"/>
              <a:t>А</a:t>
            </a:r>
            <a:r>
              <a:rPr lang="en-US" sz="3600" dirty="0"/>
              <a:t>/B</a:t>
            </a:r>
            <a:r>
              <a:rPr lang="ru-RU" sz="3600" dirty="0"/>
              <a:t>  тестирование</a:t>
            </a:r>
          </a:p>
        </p:txBody>
      </p:sp>
      <p:sp>
        <p:nvSpPr>
          <p:cNvPr id="1200" name="Google Shape;1200;p52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202" name="Google Shape;1202;p52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16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9E1F59-815F-418F-A4BE-AA8057306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97" y="817605"/>
            <a:ext cx="8156005" cy="376892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50"/>
          <p:cNvGrpSpPr/>
          <p:nvPr/>
        </p:nvGrpSpPr>
        <p:grpSpPr>
          <a:xfrm>
            <a:off x="6442098" y="1386693"/>
            <a:ext cx="3130562" cy="4062228"/>
            <a:chOff x="4484375" y="750197"/>
            <a:chExt cx="4050411" cy="5255827"/>
          </a:xfrm>
        </p:grpSpPr>
        <p:sp>
          <p:nvSpPr>
            <p:cNvPr id="1047" name="Google Shape;1047;p50"/>
            <p:cNvSpPr/>
            <p:nvPr/>
          </p:nvSpPr>
          <p:spPr>
            <a:xfrm>
              <a:off x="4484375" y="750197"/>
              <a:ext cx="2211445" cy="1672794"/>
            </a:xfrm>
            <a:custGeom>
              <a:avLst/>
              <a:gdLst/>
              <a:ahLst/>
              <a:cxnLst/>
              <a:rect l="l" t="t" r="r" b="b"/>
              <a:pathLst>
                <a:path w="102441" h="77489" fill="none" extrusionOk="0">
                  <a:moveTo>
                    <a:pt x="0" y="0"/>
                  </a:moveTo>
                  <a:lnTo>
                    <a:pt x="102440" y="0"/>
                  </a:lnTo>
                  <a:lnTo>
                    <a:pt x="102440" y="77489"/>
                  </a:lnTo>
                  <a:lnTo>
                    <a:pt x="0" y="7748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4536227" y="794105"/>
              <a:ext cx="2107739" cy="1584976"/>
            </a:xfrm>
            <a:custGeom>
              <a:avLst/>
              <a:gdLst/>
              <a:ahLst/>
              <a:cxnLst/>
              <a:rect l="l" t="t" r="r" b="b"/>
              <a:pathLst>
                <a:path w="97637" h="73421" fill="none" extrusionOk="0">
                  <a:moveTo>
                    <a:pt x="0" y="1"/>
                  </a:moveTo>
                  <a:lnTo>
                    <a:pt x="97636" y="1"/>
                  </a:lnTo>
                  <a:lnTo>
                    <a:pt x="97636" y="73420"/>
                  </a:lnTo>
                  <a:lnTo>
                    <a:pt x="0" y="7342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775996" y="1002227"/>
              <a:ext cx="609955" cy="1128400"/>
            </a:xfrm>
            <a:custGeom>
              <a:avLst/>
              <a:gdLst/>
              <a:ahLst/>
              <a:cxnLst/>
              <a:rect l="l" t="t" r="r" b="b"/>
              <a:pathLst>
                <a:path w="28255" h="52271" fill="none" extrusionOk="0">
                  <a:moveTo>
                    <a:pt x="18648" y="1134"/>
                  </a:moveTo>
                  <a:cubicBezTo>
                    <a:pt x="18648" y="1134"/>
                    <a:pt x="2703" y="0"/>
                    <a:pt x="1369" y="2502"/>
                  </a:cubicBezTo>
                  <a:cubicBezTo>
                    <a:pt x="1" y="5004"/>
                    <a:pt x="968" y="50736"/>
                    <a:pt x="1736" y="51303"/>
                  </a:cubicBezTo>
                  <a:cubicBezTo>
                    <a:pt x="2503" y="51871"/>
                    <a:pt x="24051" y="52271"/>
                    <a:pt x="26153" y="51504"/>
                  </a:cubicBezTo>
                  <a:cubicBezTo>
                    <a:pt x="28254" y="50736"/>
                    <a:pt x="25386" y="4203"/>
                    <a:pt x="25386" y="2869"/>
                  </a:cubicBezTo>
                  <a:cubicBezTo>
                    <a:pt x="25386" y="1535"/>
                    <a:pt x="20382" y="934"/>
                    <a:pt x="20382" y="93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840822" y="1097275"/>
              <a:ext cx="495433" cy="1020398"/>
            </a:xfrm>
            <a:custGeom>
              <a:avLst/>
              <a:gdLst/>
              <a:ahLst/>
              <a:cxnLst/>
              <a:rect l="l" t="t" r="r" b="b"/>
              <a:pathLst>
                <a:path w="22950" h="47268" fill="none" extrusionOk="0">
                  <a:moveTo>
                    <a:pt x="0" y="34592"/>
                  </a:moveTo>
                  <a:cubicBezTo>
                    <a:pt x="33" y="40629"/>
                    <a:pt x="167" y="45032"/>
                    <a:pt x="467" y="45166"/>
                  </a:cubicBezTo>
                  <a:cubicBezTo>
                    <a:pt x="1434" y="45533"/>
                    <a:pt x="21816" y="47267"/>
                    <a:pt x="22383" y="45366"/>
                  </a:cubicBezTo>
                  <a:cubicBezTo>
                    <a:pt x="22950" y="43431"/>
                    <a:pt x="20848" y="0"/>
                    <a:pt x="20848" y="0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4840822" y="1076379"/>
              <a:ext cx="433520" cy="705717"/>
            </a:xfrm>
            <a:custGeom>
              <a:avLst/>
              <a:gdLst/>
              <a:ahLst/>
              <a:cxnLst/>
              <a:rect l="l" t="t" r="r" b="b"/>
              <a:pathLst>
                <a:path w="20082" h="32691" fill="none" extrusionOk="0">
                  <a:moveTo>
                    <a:pt x="20081" y="768"/>
                  </a:moveTo>
                  <a:cubicBezTo>
                    <a:pt x="20081" y="768"/>
                    <a:pt x="667" y="1"/>
                    <a:pt x="467" y="968"/>
                  </a:cubicBezTo>
                  <a:cubicBezTo>
                    <a:pt x="334" y="1569"/>
                    <a:pt x="0" y="19582"/>
                    <a:pt x="0" y="32691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4863143" y="1167844"/>
              <a:ext cx="406860" cy="22"/>
            </a:xfrm>
            <a:custGeom>
              <a:avLst/>
              <a:gdLst/>
              <a:ahLst/>
              <a:cxnLst/>
              <a:rect l="l" t="t" r="r" b="b"/>
              <a:pathLst>
                <a:path w="18847" h="1" fill="none" extrusionOk="0">
                  <a:moveTo>
                    <a:pt x="0" y="0"/>
                  </a:moveTo>
                  <a:lnTo>
                    <a:pt x="188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884018" y="1238412"/>
              <a:ext cx="203095" cy="211730"/>
            </a:xfrm>
            <a:custGeom>
              <a:avLst/>
              <a:gdLst/>
              <a:ahLst/>
              <a:cxnLst/>
              <a:rect l="l" t="t" r="r" b="b"/>
              <a:pathLst>
                <a:path w="9408" h="9808" fill="none" extrusionOk="0">
                  <a:moveTo>
                    <a:pt x="1" y="0"/>
                  </a:moveTo>
                  <a:lnTo>
                    <a:pt x="9407" y="0"/>
                  </a:lnTo>
                  <a:lnTo>
                    <a:pt x="9407" y="9807"/>
                  </a:lnTo>
                  <a:lnTo>
                    <a:pt x="1" y="9807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5107251" y="1885767"/>
              <a:ext cx="155560" cy="161323"/>
            </a:xfrm>
            <a:custGeom>
              <a:avLst/>
              <a:gdLst/>
              <a:ahLst/>
              <a:cxnLst/>
              <a:rect l="l" t="t" r="r" b="b"/>
              <a:pathLst>
                <a:path w="7206" h="7473" fill="none" extrusionOk="0">
                  <a:moveTo>
                    <a:pt x="0" y="0"/>
                  </a:moveTo>
                  <a:lnTo>
                    <a:pt x="7205" y="0"/>
                  </a:lnTo>
                  <a:lnTo>
                    <a:pt x="7205" y="7472"/>
                  </a:lnTo>
                  <a:lnTo>
                    <a:pt x="0" y="7472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879700" y="1528608"/>
              <a:ext cx="398225" cy="22"/>
            </a:xfrm>
            <a:custGeom>
              <a:avLst/>
              <a:gdLst/>
              <a:ahLst/>
              <a:cxnLst/>
              <a:rect l="l" t="t" r="r" b="b"/>
              <a:pathLst>
                <a:path w="18447" h="1" fill="none" extrusionOk="0">
                  <a:moveTo>
                    <a:pt x="0" y="0"/>
                  </a:moveTo>
                  <a:lnTo>
                    <a:pt x="184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5128838" y="1250652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0"/>
                  </a:moveTo>
                  <a:lnTo>
                    <a:pt x="5972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5128838" y="13003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5128838" y="1350730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5128838" y="14004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884018" y="1591254"/>
              <a:ext cx="385985" cy="186516"/>
            </a:xfrm>
            <a:custGeom>
              <a:avLst/>
              <a:gdLst/>
              <a:ahLst/>
              <a:cxnLst/>
              <a:rect l="l" t="t" r="r" b="b"/>
              <a:pathLst>
                <a:path w="17880" h="8640" fill="none" extrusionOk="0">
                  <a:moveTo>
                    <a:pt x="1" y="0"/>
                  </a:moveTo>
                  <a:lnTo>
                    <a:pt x="17880" y="0"/>
                  </a:lnTo>
                  <a:lnTo>
                    <a:pt x="17880" y="8640"/>
                  </a:lnTo>
                  <a:lnTo>
                    <a:pt x="1" y="8640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900575" y="1827439"/>
              <a:ext cx="357187" cy="22"/>
            </a:xfrm>
            <a:custGeom>
              <a:avLst/>
              <a:gdLst/>
              <a:ahLst/>
              <a:cxnLst/>
              <a:rect l="l" t="t" r="r" b="b"/>
              <a:pathLst>
                <a:path w="16546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892653" y="1873527"/>
              <a:ext cx="115968" cy="22"/>
            </a:xfrm>
            <a:custGeom>
              <a:avLst/>
              <a:gdLst/>
              <a:ahLst/>
              <a:cxnLst/>
              <a:rect l="l" t="t" r="r" b="b"/>
              <a:pathLst>
                <a:path w="5372" h="1" fill="none" extrusionOk="0">
                  <a:moveTo>
                    <a:pt x="1" y="0"/>
                  </a:moveTo>
                  <a:lnTo>
                    <a:pt x="5371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5340543" y="1082877"/>
              <a:ext cx="284480" cy="35296"/>
            </a:xfrm>
            <a:custGeom>
              <a:avLst/>
              <a:gdLst/>
              <a:ahLst/>
              <a:cxnLst/>
              <a:rect l="l" t="t" r="r" b="b"/>
              <a:pathLst>
                <a:path w="13178" h="1635" fill="none" extrusionOk="0">
                  <a:moveTo>
                    <a:pt x="1" y="1635"/>
                  </a:moveTo>
                  <a:lnTo>
                    <a:pt x="1317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5294476" y="1321220"/>
              <a:ext cx="298857" cy="22"/>
            </a:xfrm>
            <a:custGeom>
              <a:avLst/>
              <a:gdLst/>
              <a:ahLst/>
              <a:cxnLst/>
              <a:rect l="l" t="t" r="r" b="b"/>
              <a:pathLst>
                <a:path w="13844" h="1" fill="none" extrusionOk="0">
                  <a:moveTo>
                    <a:pt x="0" y="0"/>
                  </a:moveTo>
                  <a:lnTo>
                    <a:pt x="13843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693187" y="1699254"/>
              <a:ext cx="128921" cy="45399"/>
            </a:xfrm>
            <a:custGeom>
              <a:avLst/>
              <a:gdLst/>
              <a:ahLst/>
              <a:cxnLst/>
              <a:rect l="l" t="t" r="r" b="b"/>
              <a:pathLst>
                <a:path w="5972" h="2103" fill="none" extrusionOk="0">
                  <a:moveTo>
                    <a:pt x="5972" y="1"/>
                  </a:moveTo>
                  <a:lnTo>
                    <a:pt x="1" y="21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5161974" y="2076598"/>
              <a:ext cx="169958" cy="162036"/>
            </a:xfrm>
            <a:custGeom>
              <a:avLst/>
              <a:gdLst/>
              <a:ahLst/>
              <a:cxnLst/>
              <a:rect l="l" t="t" r="r" b="b"/>
              <a:pathLst>
                <a:path w="7873" h="7506" fill="none" extrusionOk="0">
                  <a:moveTo>
                    <a:pt x="1168" y="0"/>
                  </a:moveTo>
                  <a:cubicBezTo>
                    <a:pt x="1168" y="0"/>
                    <a:pt x="0" y="5938"/>
                    <a:pt x="7873" y="7505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5290871" y="2204761"/>
              <a:ext cx="57617" cy="54034"/>
            </a:xfrm>
            <a:custGeom>
              <a:avLst/>
              <a:gdLst/>
              <a:ahLst/>
              <a:cxnLst/>
              <a:rect l="l" t="t" r="r" b="b"/>
              <a:pathLst>
                <a:path w="2669" h="2503" fill="none" extrusionOk="0">
                  <a:moveTo>
                    <a:pt x="768" y="1"/>
                  </a:moveTo>
                  <a:lnTo>
                    <a:pt x="2669" y="1735"/>
                  </a:lnTo>
                  <a:lnTo>
                    <a:pt x="0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5555853" y="1283767"/>
              <a:ext cx="66986" cy="66986"/>
            </a:xfrm>
            <a:custGeom>
              <a:avLst/>
              <a:gdLst/>
              <a:ahLst/>
              <a:cxnLst/>
              <a:rect l="l" t="t" r="r" b="b"/>
              <a:pathLst>
                <a:path w="3103" h="3103" fill="none" extrusionOk="0">
                  <a:moveTo>
                    <a:pt x="1" y="1"/>
                  </a:moveTo>
                  <a:lnTo>
                    <a:pt x="3103" y="1935"/>
                  </a:lnTo>
                  <a:lnTo>
                    <a:pt x="401" y="31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5571698" y="1070637"/>
              <a:ext cx="69879" cy="54012"/>
            </a:xfrm>
            <a:custGeom>
              <a:avLst/>
              <a:gdLst/>
              <a:ahLst/>
              <a:cxnLst/>
              <a:rect l="l" t="t" r="r" b="b"/>
              <a:pathLst>
                <a:path w="3237" h="2502" fill="none" extrusionOk="0">
                  <a:moveTo>
                    <a:pt x="1" y="0"/>
                  </a:moveTo>
                  <a:lnTo>
                    <a:pt x="3236" y="400"/>
                  </a:lnTo>
                  <a:lnTo>
                    <a:pt x="935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655748" y="1699260"/>
              <a:ext cx="87149" cy="62669"/>
            </a:xfrm>
            <a:custGeom>
              <a:avLst/>
              <a:gdLst/>
              <a:ahLst/>
              <a:cxnLst/>
              <a:rect l="l" t="t" r="r" b="b"/>
              <a:pathLst>
                <a:path w="4037" h="2903" fill="none" extrusionOk="0">
                  <a:moveTo>
                    <a:pt x="3269" y="1"/>
                  </a:moveTo>
                  <a:lnTo>
                    <a:pt x="0" y="2703"/>
                  </a:lnTo>
                  <a:lnTo>
                    <a:pt x="4036" y="29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5642979" y="1283767"/>
              <a:ext cx="157740" cy="166375"/>
            </a:xfrm>
            <a:custGeom>
              <a:avLst/>
              <a:gdLst/>
              <a:ahLst/>
              <a:cxnLst/>
              <a:rect l="l" t="t" r="r" b="b"/>
              <a:pathLst>
                <a:path w="7307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7306" y="7706"/>
                  </a:lnTo>
                  <a:lnTo>
                    <a:pt x="730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5393841" y="1507712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40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4576552" y="1789985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39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5373679" y="2118347"/>
              <a:ext cx="174276" cy="181486"/>
            </a:xfrm>
            <a:custGeom>
              <a:avLst/>
              <a:gdLst/>
              <a:ahLst/>
              <a:cxnLst/>
              <a:rect l="l" t="t" r="r" b="b"/>
              <a:pathLst>
                <a:path w="8073" h="8407" extrusionOk="0">
                  <a:moveTo>
                    <a:pt x="801" y="1"/>
                  </a:moveTo>
                  <a:lnTo>
                    <a:pt x="0" y="7640"/>
                  </a:lnTo>
                  <a:lnTo>
                    <a:pt x="7239" y="8407"/>
                  </a:lnTo>
                  <a:lnTo>
                    <a:pt x="8073" y="76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4484375" y="2423676"/>
              <a:ext cx="2211445" cy="56192"/>
            </a:xfrm>
            <a:custGeom>
              <a:avLst/>
              <a:gdLst/>
              <a:ahLst/>
              <a:cxnLst/>
              <a:rect l="l" t="t" r="r" b="b"/>
              <a:pathLst>
                <a:path w="102441" h="2603" extrusionOk="0">
                  <a:moveTo>
                    <a:pt x="0" y="0"/>
                  </a:moveTo>
                  <a:lnTo>
                    <a:pt x="0" y="2602"/>
                  </a:lnTo>
                  <a:lnTo>
                    <a:pt x="102440" y="2602"/>
                  </a:lnTo>
                  <a:lnTo>
                    <a:pt x="10244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7217826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7199822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6767755" y="1819516"/>
              <a:ext cx="1276037" cy="936876"/>
            </a:xfrm>
            <a:custGeom>
              <a:avLst/>
              <a:gdLst/>
              <a:ahLst/>
              <a:cxnLst/>
              <a:rect l="l" t="t" r="r" b="b"/>
              <a:pathLst>
                <a:path w="59110" h="43399" extrusionOk="0">
                  <a:moveTo>
                    <a:pt x="3537" y="1"/>
                  </a:moveTo>
                  <a:cubicBezTo>
                    <a:pt x="1602" y="1"/>
                    <a:pt x="1" y="1568"/>
                    <a:pt x="1" y="3536"/>
                  </a:cubicBezTo>
                  <a:lnTo>
                    <a:pt x="1" y="39862"/>
                  </a:lnTo>
                  <a:cubicBezTo>
                    <a:pt x="1" y="41797"/>
                    <a:pt x="1602" y="43398"/>
                    <a:pt x="3537" y="43398"/>
                  </a:cubicBezTo>
                  <a:lnTo>
                    <a:pt x="55574" y="43398"/>
                  </a:lnTo>
                  <a:cubicBezTo>
                    <a:pt x="57542" y="43398"/>
                    <a:pt x="59110" y="41797"/>
                    <a:pt x="59110" y="39862"/>
                  </a:cubicBezTo>
                  <a:lnTo>
                    <a:pt x="59110" y="3536"/>
                  </a:lnTo>
                  <a:cubicBezTo>
                    <a:pt x="59110" y="1568"/>
                    <a:pt x="57542" y="1"/>
                    <a:pt x="55574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6767755" y="2610901"/>
              <a:ext cx="1276037" cy="145478"/>
            </a:xfrm>
            <a:custGeom>
              <a:avLst/>
              <a:gdLst/>
              <a:ahLst/>
              <a:cxnLst/>
              <a:rect l="l" t="t" r="r" b="b"/>
              <a:pathLst>
                <a:path w="59110" h="6739" extrusionOk="0">
                  <a:moveTo>
                    <a:pt x="1" y="0"/>
                  </a:moveTo>
                  <a:lnTo>
                    <a:pt x="1" y="3202"/>
                  </a:lnTo>
                  <a:cubicBezTo>
                    <a:pt x="1" y="5137"/>
                    <a:pt x="1602" y="6738"/>
                    <a:pt x="3537" y="6738"/>
                  </a:cubicBezTo>
                  <a:lnTo>
                    <a:pt x="55574" y="6738"/>
                  </a:lnTo>
                  <a:cubicBezTo>
                    <a:pt x="57542" y="6738"/>
                    <a:pt x="59110" y="5137"/>
                    <a:pt x="59110" y="3202"/>
                  </a:cubicBezTo>
                  <a:lnTo>
                    <a:pt x="591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6831848" y="1877845"/>
              <a:ext cx="1147851" cy="661786"/>
            </a:xfrm>
            <a:custGeom>
              <a:avLst/>
              <a:gdLst/>
              <a:ahLst/>
              <a:cxnLst/>
              <a:rect l="l" t="t" r="r" b="b"/>
              <a:pathLst>
                <a:path w="53172" h="30656" extrusionOk="0">
                  <a:moveTo>
                    <a:pt x="1" y="0"/>
                  </a:moveTo>
                  <a:lnTo>
                    <a:pt x="1" y="30656"/>
                  </a:lnTo>
                  <a:lnTo>
                    <a:pt x="53172" y="30656"/>
                  </a:lnTo>
                  <a:lnTo>
                    <a:pt x="5317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6945286" y="1948055"/>
              <a:ext cx="280853" cy="521381"/>
            </a:xfrm>
            <a:custGeom>
              <a:avLst/>
              <a:gdLst/>
              <a:ahLst/>
              <a:cxnLst/>
              <a:rect l="l" t="t" r="r" b="b"/>
              <a:pathLst>
                <a:path w="13010" h="24152" extrusionOk="0">
                  <a:moveTo>
                    <a:pt x="1268" y="0"/>
                  </a:moveTo>
                  <a:cubicBezTo>
                    <a:pt x="567" y="0"/>
                    <a:pt x="0" y="567"/>
                    <a:pt x="0" y="1268"/>
                  </a:cubicBezTo>
                  <a:lnTo>
                    <a:pt x="0" y="22883"/>
                  </a:lnTo>
                  <a:cubicBezTo>
                    <a:pt x="0" y="23584"/>
                    <a:pt x="567" y="24151"/>
                    <a:pt x="1268" y="24151"/>
                  </a:cubicBezTo>
                  <a:lnTo>
                    <a:pt x="11742" y="24151"/>
                  </a:lnTo>
                  <a:cubicBezTo>
                    <a:pt x="12442" y="24151"/>
                    <a:pt x="13009" y="23584"/>
                    <a:pt x="13009" y="22883"/>
                  </a:cubicBezTo>
                  <a:lnTo>
                    <a:pt x="13009" y="1268"/>
                  </a:lnTo>
                  <a:cubicBezTo>
                    <a:pt x="13009" y="567"/>
                    <a:pt x="12442" y="0"/>
                    <a:pt x="117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6969032" y="1991984"/>
              <a:ext cx="233339" cy="433520"/>
            </a:xfrm>
            <a:custGeom>
              <a:avLst/>
              <a:gdLst/>
              <a:ahLst/>
              <a:cxnLst/>
              <a:rect l="l" t="t" r="r" b="b"/>
              <a:pathLst>
                <a:path w="10809" h="20082" extrusionOk="0">
                  <a:moveTo>
                    <a:pt x="1" y="0"/>
                  </a:moveTo>
                  <a:lnTo>
                    <a:pt x="1" y="20081"/>
                  </a:lnTo>
                  <a:lnTo>
                    <a:pt x="10809" y="20081"/>
                  </a:lnTo>
                  <a:lnTo>
                    <a:pt x="1080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7335195" y="2044908"/>
              <a:ext cx="98676" cy="102282"/>
            </a:xfrm>
            <a:custGeom>
              <a:avLst/>
              <a:gdLst/>
              <a:ahLst/>
              <a:cxnLst/>
              <a:rect l="l" t="t" r="r" b="b"/>
              <a:pathLst>
                <a:path w="4571" h="4738" extrusionOk="0">
                  <a:moveTo>
                    <a:pt x="0" y="0"/>
                  </a:moveTo>
                  <a:lnTo>
                    <a:pt x="0" y="4737"/>
                  </a:lnTo>
                  <a:lnTo>
                    <a:pt x="4570" y="4737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7475598" y="2358137"/>
              <a:ext cx="52587" cy="54746"/>
            </a:xfrm>
            <a:custGeom>
              <a:avLst/>
              <a:gdLst/>
              <a:ahLst/>
              <a:cxnLst/>
              <a:rect l="l" t="t" r="r" b="b"/>
              <a:pathLst>
                <a:path w="2436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2436" y="2536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7338066" y="2219893"/>
              <a:ext cx="200202" cy="101548"/>
            </a:xfrm>
            <a:custGeom>
              <a:avLst/>
              <a:gdLst/>
              <a:ahLst/>
              <a:cxnLst/>
              <a:rect l="l" t="t" r="r" b="b"/>
              <a:pathLst>
                <a:path w="9274" h="4704" extrusionOk="0">
                  <a:moveTo>
                    <a:pt x="1" y="0"/>
                  </a:moveTo>
                  <a:lnTo>
                    <a:pt x="1" y="4704"/>
                  </a:lnTo>
                  <a:lnTo>
                    <a:pt x="9274" y="4704"/>
                  </a:lnTo>
                  <a:lnTo>
                    <a:pt x="927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7313586" y="1975786"/>
              <a:ext cx="247738" cy="458713"/>
            </a:xfrm>
            <a:custGeom>
              <a:avLst/>
              <a:gdLst/>
              <a:ahLst/>
              <a:cxnLst/>
              <a:rect l="l" t="t" r="r" b="b"/>
              <a:pathLst>
                <a:path w="11476" h="21249" fill="none" extrusionOk="0">
                  <a:moveTo>
                    <a:pt x="1" y="0"/>
                  </a:moveTo>
                  <a:lnTo>
                    <a:pt x="11475" y="0"/>
                  </a:lnTo>
                  <a:lnTo>
                    <a:pt x="11475" y="21249"/>
                  </a:lnTo>
                  <a:lnTo>
                    <a:pt x="1" y="2124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7630421" y="1975786"/>
              <a:ext cx="233339" cy="171405"/>
            </a:xfrm>
            <a:custGeom>
              <a:avLst/>
              <a:gdLst/>
              <a:ahLst/>
              <a:cxnLst/>
              <a:rect l="l" t="t" r="r" b="b"/>
              <a:pathLst>
                <a:path w="10809" h="7940" extrusionOk="0">
                  <a:moveTo>
                    <a:pt x="1" y="0"/>
                  </a:moveTo>
                  <a:lnTo>
                    <a:pt x="1" y="7939"/>
                  </a:lnTo>
                  <a:lnTo>
                    <a:pt x="10808" y="7939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7630421" y="1975786"/>
              <a:ext cx="233339" cy="36742"/>
            </a:xfrm>
            <a:custGeom>
              <a:avLst/>
              <a:gdLst/>
              <a:ahLst/>
              <a:cxnLst/>
              <a:rect l="l" t="t" r="r" b="b"/>
              <a:pathLst>
                <a:path w="10809" h="1702" extrusionOk="0">
                  <a:moveTo>
                    <a:pt x="1" y="0"/>
                  </a:moveTo>
                  <a:lnTo>
                    <a:pt x="1" y="1701"/>
                  </a:lnTo>
                  <a:lnTo>
                    <a:pt x="10808" y="1701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7648425" y="2038432"/>
              <a:ext cx="61222" cy="59063"/>
            </a:xfrm>
            <a:custGeom>
              <a:avLst/>
              <a:gdLst/>
              <a:ahLst/>
              <a:cxnLst/>
              <a:rect l="l" t="t" r="r" b="b"/>
              <a:pathLst>
                <a:path w="2836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7770111" y="2038432"/>
              <a:ext cx="61244" cy="59063"/>
            </a:xfrm>
            <a:custGeom>
              <a:avLst/>
              <a:gdLst/>
              <a:ahLst/>
              <a:cxnLst/>
              <a:rect l="l" t="t" r="r" b="b"/>
              <a:pathLst>
                <a:path w="2837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7666428" y="2240056"/>
              <a:ext cx="178615" cy="131079"/>
            </a:xfrm>
            <a:custGeom>
              <a:avLst/>
              <a:gdLst/>
              <a:ahLst/>
              <a:cxnLst/>
              <a:rect l="l" t="t" r="r" b="b"/>
              <a:pathLst>
                <a:path w="8274" h="6072" extrusionOk="0">
                  <a:moveTo>
                    <a:pt x="1" y="0"/>
                  </a:moveTo>
                  <a:lnTo>
                    <a:pt x="1" y="6071"/>
                  </a:lnTo>
                  <a:lnTo>
                    <a:pt x="8273" y="6071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7666428" y="2240056"/>
              <a:ext cx="178615" cy="27373"/>
            </a:xfrm>
            <a:custGeom>
              <a:avLst/>
              <a:gdLst/>
              <a:ahLst/>
              <a:cxnLst/>
              <a:rect l="l" t="t" r="r" b="b"/>
              <a:pathLst>
                <a:path w="8274" h="1268" extrusionOk="0">
                  <a:moveTo>
                    <a:pt x="1" y="0"/>
                  </a:moveTo>
                  <a:lnTo>
                    <a:pt x="1" y="1268"/>
                  </a:lnTo>
                  <a:lnTo>
                    <a:pt x="8273" y="1268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7199822" y="2940688"/>
              <a:ext cx="412623" cy="18738"/>
            </a:xfrm>
            <a:custGeom>
              <a:avLst/>
              <a:gdLst/>
              <a:ahLst/>
              <a:cxnLst/>
              <a:rect l="l" t="t" r="r" b="b"/>
              <a:pathLst>
                <a:path w="19114" h="868" extrusionOk="0">
                  <a:moveTo>
                    <a:pt x="0" y="1"/>
                  </a:moveTo>
                  <a:lnTo>
                    <a:pt x="0" y="868"/>
                  </a:lnTo>
                  <a:lnTo>
                    <a:pt x="19114" y="868"/>
                  </a:lnTo>
                  <a:lnTo>
                    <a:pt x="1911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6924025" y="2924843"/>
              <a:ext cx="958463" cy="34583"/>
            </a:xfrm>
            <a:custGeom>
              <a:avLst/>
              <a:gdLst/>
              <a:ahLst/>
              <a:cxnLst/>
              <a:rect l="l" t="t" r="r" b="b"/>
              <a:pathLst>
                <a:path w="44399" h="1602" extrusionOk="0">
                  <a:moveTo>
                    <a:pt x="0" y="1"/>
                  </a:moveTo>
                  <a:lnTo>
                    <a:pt x="0" y="1602"/>
                  </a:lnTo>
                  <a:lnTo>
                    <a:pt x="44399" y="1602"/>
                  </a:lnTo>
                  <a:lnTo>
                    <a:pt x="44399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6006636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6047673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656254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660358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0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636308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35" y="55340"/>
                  </a:lnTo>
                  <a:lnTo>
                    <a:pt x="3636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6404832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6738958" y="3065980"/>
              <a:ext cx="77801" cy="1194674"/>
            </a:xfrm>
            <a:custGeom>
              <a:avLst/>
              <a:gdLst/>
              <a:ahLst/>
              <a:cxnLst/>
              <a:rect l="l" t="t" r="r" b="b"/>
              <a:pathLst>
                <a:path w="3604" h="55341" extrusionOk="0">
                  <a:moveTo>
                    <a:pt x="1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6779995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6214736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6045514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783493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787597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819136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1" y="1"/>
                  </a:moveTo>
                  <a:lnTo>
                    <a:pt x="902" y="55340"/>
                  </a:lnTo>
                  <a:lnTo>
                    <a:pt x="2736" y="55340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8233134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5955496" y="3021338"/>
              <a:ext cx="2338898" cy="82119"/>
            </a:xfrm>
            <a:custGeom>
              <a:avLst/>
              <a:gdLst/>
              <a:ahLst/>
              <a:cxnLst/>
              <a:rect l="l" t="t" r="r" b="b"/>
              <a:pathLst>
                <a:path w="108345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08345" y="3803"/>
                  </a:lnTo>
                  <a:lnTo>
                    <a:pt x="10834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7948702" y="3021338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6012" y="3803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5892138" y="2955087"/>
              <a:ext cx="2477878" cy="82119"/>
            </a:xfrm>
            <a:custGeom>
              <a:avLst/>
              <a:gdLst/>
              <a:ahLst/>
              <a:cxnLst/>
              <a:rect l="l" t="t" r="r" b="b"/>
              <a:pathLst>
                <a:path w="114783" h="3804" extrusionOk="0">
                  <a:moveTo>
                    <a:pt x="1" y="1"/>
                  </a:moveTo>
                  <a:lnTo>
                    <a:pt x="1" y="3804"/>
                  </a:lnTo>
                  <a:lnTo>
                    <a:pt x="114783" y="3804"/>
                  </a:lnTo>
                  <a:lnTo>
                    <a:pt x="11478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8024322" y="2955087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0" y="1"/>
                  </a:moveTo>
                  <a:lnTo>
                    <a:pt x="0" y="3804"/>
                  </a:lnTo>
                  <a:lnTo>
                    <a:pt x="16012" y="3804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6293939" y="3259681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6293939" y="3588043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7444642" y="3240253"/>
              <a:ext cx="159877" cy="321891"/>
            </a:xfrm>
            <a:custGeom>
              <a:avLst/>
              <a:gdLst/>
              <a:ahLst/>
              <a:cxnLst/>
              <a:rect l="l" t="t" r="r" b="b"/>
              <a:pathLst>
                <a:path w="7406" h="14911" extrusionOk="0">
                  <a:moveTo>
                    <a:pt x="1" y="0"/>
                  </a:moveTo>
                  <a:lnTo>
                    <a:pt x="1" y="14911"/>
                  </a:lnTo>
                  <a:lnTo>
                    <a:pt x="7406" y="14911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7484254" y="3448353"/>
              <a:ext cx="80672" cy="445760"/>
            </a:xfrm>
            <a:custGeom>
              <a:avLst/>
              <a:gdLst/>
              <a:ahLst/>
              <a:cxnLst/>
              <a:rect l="l" t="t" r="r" b="b"/>
              <a:pathLst>
                <a:path w="3737" h="20649" extrusionOk="0">
                  <a:moveTo>
                    <a:pt x="0" y="1"/>
                  </a:moveTo>
                  <a:lnTo>
                    <a:pt x="0" y="20649"/>
                  </a:lnTo>
                  <a:lnTo>
                    <a:pt x="3736" y="2064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7517369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1835" y="1"/>
                  </a:moveTo>
                  <a:lnTo>
                    <a:pt x="1" y="1335"/>
                  </a:lnTo>
                  <a:cubicBezTo>
                    <a:pt x="8573" y="7039"/>
                    <a:pt x="13010" y="6472"/>
                    <a:pt x="19081" y="7806"/>
                  </a:cubicBezTo>
                  <a:cubicBezTo>
                    <a:pt x="22617" y="8540"/>
                    <a:pt x="25719" y="10641"/>
                    <a:pt x="27720" y="13677"/>
                  </a:cubicBezTo>
                  <a:cubicBezTo>
                    <a:pt x="26286" y="15178"/>
                    <a:pt x="26853" y="17613"/>
                    <a:pt x="28788" y="18380"/>
                  </a:cubicBezTo>
                  <a:cubicBezTo>
                    <a:pt x="29143" y="18524"/>
                    <a:pt x="29505" y="18590"/>
                    <a:pt x="29858" y="18590"/>
                  </a:cubicBezTo>
                  <a:cubicBezTo>
                    <a:pt x="31399" y="18590"/>
                    <a:pt x="32784" y="17327"/>
                    <a:pt x="32757" y="15645"/>
                  </a:cubicBezTo>
                  <a:cubicBezTo>
                    <a:pt x="32757" y="12409"/>
                    <a:pt x="27887" y="9541"/>
                    <a:pt x="25419" y="8240"/>
                  </a:cubicBezTo>
                  <a:cubicBezTo>
                    <a:pt x="21583" y="6238"/>
                    <a:pt x="17180" y="5404"/>
                    <a:pt x="12977" y="4771"/>
                  </a:cubicBezTo>
                  <a:cubicBezTo>
                    <a:pt x="4971" y="3536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6831977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30950" y="1"/>
                  </a:moveTo>
                  <a:cubicBezTo>
                    <a:pt x="30950" y="1"/>
                    <a:pt x="27848" y="3536"/>
                    <a:pt x="19842" y="4771"/>
                  </a:cubicBezTo>
                  <a:cubicBezTo>
                    <a:pt x="15606" y="5404"/>
                    <a:pt x="11203" y="6238"/>
                    <a:pt x="7367" y="8240"/>
                  </a:cubicBezTo>
                  <a:cubicBezTo>
                    <a:pt x="4931" y="9541"/>
                    <a:pt x="28" y="12409"/>
                    <a:pt x="28" y="15645"/>
                  </a:cubicBezTo>
                  <a:cubicBezTo>
                    <a:pt x="1" y="17327"/>
                    <a:pt x="1386" y="18590"/>
                    <a:pt x="2945" y="18590"/>
                  </a:cubicBezTo>
                  <a:cubicBezTo>
                    <a:pt x="3303" y="18590"/>
                    <a:pt x="3670" y="18524"/>
                    <a:pt x="4031" y="18380"/>
                  </a:cubicBezTo>
                  <a:cubicBezTo>
                    <a:pt x="5932" y="17646"/>
                    <a:pt x="6499" y="15178"/>
                    <a:pt x="5065" y="13677"/>
                  </a:cubicBezTo>
                  <a:cubicBezTo>
                    <a:pt x="7066" y="10641"/>
                    <a:pt x="10169" y="8540"/>
                    <a:pt x="13704" y="7806"/>
                  </a:cubicBezTo>
                  <a:cubicBezTo>
                    <a:pt x="19775" y="6472"/>
                    <a:pt x="24245" y="7039"/>
                    <a:pt x="32785" y="1335"/>
                  </a:cubicBezTo>
                  <a:lnTo>
                    <a:pt x="3095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7491443" y="4141797"/>
              <a:ext cx="72037" cy="118127"/>
            </a:xfrm>
            <a:custGeom>
              <a:avLst/>
              <a:gdLst/>
              <a:ahLst/>
              <a:cxnLst/>
              <a:rect l="l" t="t" r="r" b="b"/>
              <a:pathLst>
                <a:path w="3337" h="5472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lnTo>
                    <a:pt x="1" y="5204"/>
                  </a:lnTo>
                  <a:cubicBezTo>
                    <a:pt x="1" y="5371"/>
                    <a:pt x="134" y="5471"/>
                    <a:pt x="268" y="5471"/>
                  </a:cubicBezTo>
                  <a:lnTo>
                    <a:pt x="3070" y="5471"/>
                  </a:lnTo>
                  <a:cubicBezTo>
                    <a:pt x="3236" y="5471"/>
                    <a:pt x="3336" y="5371"/>
                    <a:pt x="3336" y="5204"/>
                  </a:cubicBezTo>
                  <a:lnTo>
                    <a:pt x="3336" y="301"/>
                  </a:lnTo>
                  <a:cubicBezTo>
                    <a:pt x="3336" y="134"/>
                    <a:pt x="323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7510181" y="3870317"/>
              <a:ext cx="34583" cy="389611"/>
            </a:xfrm>
            <a:custGeom>
              <a:avLst/>
              <a:gdLst/>
              <a:ahLst/>
              <a:cxnLst/>
              <a:rect l="l" t="t" r="r" b="b"/>
              <a:pathLst>
                <a:path w="1602" h="18048" extrusionOk="0">
                  <a:moveTo>
                    <a:pt x="0" y="1"/>
                  </a:moveTo>
                  <a:lnTo>
                    <a:pt x="0" y="18047"/>
                  </a:lnTo>
                  <a:lnTo>
                    <a:pt x="1601" y="18047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6990988" y="2311336"/>
              <a:ext cx="1207626" cy="951987"/>
            </a:xfrm>
            <a:custGeom>
              <a:avLst/>
              <a:gdLst/>
              <a:ahLst/>
              <a:cxnLst/>
              <a:rect l="l" t="t" r="r" b="b"/>
              <a:pathLst>
                <a:path w="55941" h="44099" extrusionOk="0">
                  <a:moveTo>
                    <a:pt x="42664" y="1"/>
                  </a:moveTo>
                  <a:cubicBezTo>
                    <a:pt x="41764" y="4937"/>
                    <a:pt x="41197" y="9941"/>
                    <a:pt x="40996" y="14945"/>
                  </a:cubicBezTo>
                  <a:cubicBezTo>
                    <a:pt x="40896" y="18814"/>
                    <a:pt x="40830" y="22116"/>
                    <a:pt x="40763" y="25052"/>
                  </a:cubicBezTo>
                  <a:cubicBezTo>
                    <a:pt x="40596" y="34125"/>
                    <a:pt x="40496" y="39162"/>
                    <a:pt x="39062" y="40530"/>
                  </a:cubicBezTo>
                  <a:cubicBezTo>
                    <a:pt x="38862" y="40663"/>
                    <a:pt x="37694" y="41397"/>
                    <a:pt x="35226" y="41597"/>
                  </a:cubicBezTo>
                  <a:cubicBezTo>
                    <a:pt x="34525" y="41664"/>
                    <a:pt x="32324" y="41697"/>
                    <a:pt x="29321" y="41697"/>
                  </a:cubicBezTo>
                  <a:cubicBezTo>
                    <a:pt x="19848" y="41664"/>
                    <a:pt x="9841" y="41597"/>
                    <a:pt x="9707" y="41597"/>
                  </a:cubicBezTo>
                  <a:lnTo>
                    <a:pt x="9107" y="41597"/>
                  </a:lnTo>
                  <a:cubicBezTo>
                    <a:pt x="9107" y="41597"/>
                    <a:pt x="9074" y="41630"/>
                    <a:pt x="9040" y="41664"/>
                  </a:cubicBezTo>
                  <a:cubicBezTo>
                    <a:pt x="3336" y="41630"/>
                    <a:pt x="1869" y="41597"/>
                    <a:pt x="1768" y="41597"/>
                  </a:cubicBezTo>
                  <a:lnTo>
                    <a:pt x="1201" y="41597"/>
                  </a:lnTo>
                  <a:cubicBezTo>
                    <a:pt x="1" y="42631"/>
                    <a:pt x="701" y="43965"/>
                    <a:pt x="1768" y="43965"/>
                  </a:cubicBezTo>
                  <a:cubicBezTo>
                    <a:pt x="2536" y="43965"/>
                    <a:pt x="16112" y="44099"/>
                    <a:pt x="25419" y="44099"/>
                  </a:cubicBezTo>
                  <a:lnTo>
                    <a:pt x="36260" y="44099"/>
                  </a:lnTo>
                  <a:cubicBezTo>
                    <a:pt x="41130" y="44099"/>
                    <a:pt x="45166" y="44065"/>
                    <a:pt x="46267" y="43965"/>
                  </a:cubicBezTo>
                  <a:cubicBezTo>
                    <a:pt x="49703" y="43698"/>
                    <a:pt x="51237" y="42531"/>
                    <a:pt x="51404" y="42398"/>
                  </a:cubicBezTo>
                  <a:cubicBezTo>
                    <a:pt x="53706" y="40363"/>
                    <a:pt x="53806" y="35893"/>
                    <a:pt x="54006" y="25118"/>
                  </a:cubicBezTo>
                  <a:cubicBezTo>
                    <a:pt x="54073" y="22183"/>
                    <a:pt x="54139" y="18881"/>
                    <a:pt x="54239" y="15011"/>
                  </a:cubicBezTo>
                  <a:cubicBezTo>
                    <a:pt x="54439" y="9974"/>
                    <a:pt x="55007" y="4971"/>
                    <a:pt x="559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6145614" y="3978922"/>
              <a:ext cx="438550" cy="281307"/>
            </a:xfrm>
            <a:custGeom>
              <a:avLst/>
              <a:gdLst/>
              <a:ahLst/>
              <a:cxnLst/>
              <a:rect l="l" t="t" r="r" b="b"/>
              <a:pathLst>
                <a:path w="20315" h="13031" extrusionOk="0">
                  <a:moveTo>
                    <a:pt x="9515" y="1"/>
                  </a:moveTo>
                  <a:cubicBezTo>
                    <a:pt x="9043" y="1"/>
                    <a:pt x="8553" y="161"/>
                    <a:pt x="8106" y="607"/>
                  </a:cubicBezTo>
                  <a:lnTo>
                    <a:pt x="9073" y="5511"/>
                  </a:lnTo>
                  <a:cubicBezTo>
                    <a:pt x="9073" y="5511"/>
                    <a:pt x="8239" y="7279"/>
                    <a:pt x="5004" y="8713"/>
                  </a:cubicBezTo>
                  <a:cubicBezTo>
                    <a:pt x="1768" y="10181"/>
                    <a:pt x="200" y="10815"/>
                    <a:pt x="200" y="11215"/>
                  </a:cubicBezTo>
                  <a:cubicBezTo>
                    <a:pt x="200" y="11648"/>
                    <a:pt x="0" y="12582"/>
                    <a:pt x="834" y="12883"/>
                  </a:cubicBezTo>
                  <a:cubicBezTo>
                    <a:pt x="1112" y="12994"/>
                    <a:pt x="3266" y="13031"/>
                    <a:pt x="6013" y="13031"/>
                  </a:cubicBezTo>
                  <a:cubicBezTo>
                    <a:pt x="11508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880" y="1208"/>
                    <a:pt x="18880" y="907"/>
                  </a:cubicBezTo>
                  <a:cubicBezTo>
                    <a:pt x="18880" y="836"/>
                    <a:pt x="18375" y="810"/>
                    <a:pt x="17634" y="810"/>
                  </a:cubicBezTo>
                  <a:cubicBezTo>
                    <a:pt x="15596" y="810"/>
                    <a:pt x="11775" y="1008"/>
                    <a:pt x="11775" y="1008"/>
                  </a:cubicBezTo>
                  <a:cubicBezTo>
                    <a:pt x="11775" y="1008"/>
                    <a:pt x="10701" y="1"/>
                    <a:pt x="951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6399802" y="4000660"/>
              <a:ext cx="166353" cy="115234"/>
            </a:xfrm>
            <a:custGeom>
              <a:avLst/>
              <a:gdLst/>
              <a:ahLst/>
              <a:cxnLst/>
              <a:rect l="l" t="t" r="r" b="b"/>
              <a:pathLst>
                <a:path w="7706" h="5338" fill="none" extrusionOk="0">
                  <a:moveTo>
                    <a:pt x="0" y="1"/>
                  </a:moveTo>
                  <a:cubicBezTo>
                    <a:pt x="0" y="1"/>
                    <a:pt x="501" y="4704"/>
                    <a:pt x="834" y="5004"/>
                  </a:cubicBezTo>
                  <a:cubicBezTo>
                    <a:pt x="1134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fill="none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fill="none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6334264" y="2723219"/>
              <a:ext cx="267901" cy="1269561"/>
            </a:xfrm>
            <a:custGeom>
              <a:avLst/>
              <a:gdLst/>
              <a:ahLst/>
              <a:cxnLst/>
              <a:rect l="l" t="t" r="r" b="b"/>
              <a:pathLst>
                <a:path w="12410" h="58810" extrusionOk="0">
                  <a:moveTo>
                    <a:pt x="12410" y="1"/>
                  </a:moveTo>
                  <a:lnTo>
                    <a:pt x="6505" y="434"/>
                  </a:lnTo>
                  <a:cubicBezTo>
                    <a:pt x="5571" y="2269"/>
                    <a:pt x="4871" y="4204"/>
                    <a:pt x="4404" y="6205"/>
                  </a:cubicBezTo>
                  <a:cubicBezTo>
                    <a:pt x="3670" y="9307"/>
                    <a:pt x="1" y="18914"/>
                    <a:pt x="2269" y="35693"/>
                  </a:cubicBezTo>
                  <a:cubicBezTo>
                    <a:pt x="4537" y="52438"/>
                    <a:pt x="5371" y="58810"/>
                    <a:pt x="5371" y="58810"/>
                  </a:cubicBezTo>
                  <a:lnTo>
                    <a:pt x="8774" y="58810"/>
                  </a:lnTo>
                  <a:cubicBezTo>
                    <a:pt x="9174" y="58643"/>
                    <a:pt x="9574" y="58409"/>
                    <a:pt x="9875" y="58109"/>
                  </a:cubicBezTo>
                  <a:cubicBezTo>
                    <a:pt x="10375" y="57675"/>
                    <a:pt x="10675" y="57042"/>
                    <a:pt x="10708" y="56408"/>
                  </a:cubicBezTo>
                  <a:cubicBezTo>
                    <a:pt x="10842" y="55541"/>
                    <a:pt x="9875" y="54573"/>
                    <a:pt x="9608" y="54140"/>
                  </a:cubicBezTo>
                  <a:cubicBezTo>
                    <a:pt x="9307" y="53706"/>
                    <a:pt x="9875" y="53306"/>
                    <a:pt x="9875" y="51905"/>
                  </a:cubicBezTo>
                  <a:cubicBezTo>
                    <a:pt x="9875" y="50470"/>
                    <a:pt x="9307" y="49203"/>
                    <a:pt x="9307" y="48802"/>
                  </a:cubicBezTo>
                  <a:cubicBezTo>
                    <a:pt x="9307" y="48369"/>
                    <a:pt x="5205" y="24819"/>
                    <a:pt x="5938" y="22150"/>
                  </a:cubicBezTo>
                  <a:cubicBezTo>
                    <a:pt x="6639" y="19448"/>
                    <a:pt x="12410" y="1"/>
                    <a:pt x="124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6041909" y="3978922"/>
              <a:ext cx="438572" cy="281307"/>
            </a:xfrm>
            <a:custGeom>
              <a:avLst/>
              <a:gdLst/>
              <a:ahLst/>
              <a:cxnLst/>
              <a:rect l="l" t="t" r="r" b="b"/>
              <a:pathLst>
                <a:path w="20316" h="13031" extrusionOk="0">
                  <a:moveTo>
                    <a:pt x="9542" y="1"/>
                  </a:moveTo>
                  <a:cubicBezTo>
                    <a:pt x="9074" y="1"/>
                    <a:pt x="8587" y="161"/>
                    <a:pt x="8140" y="607"/>
                  </a:cubicBezTo>
                  <a:lnTo>
                    <a:pt x="9074" y="5511"/>
                  </a:lnTo>
                  <a:cubicBezTo>
                    <a:pt x="9074" y="5511"/>
                    <a:pt x="8240" y="7279"/>
                    <a:pt x="5004" y="8713"/>
                  </a:cubicBezTo>
                  <a:cubicBezTo>
                    <a:pt x="1769" y="10181"/>
                    <a:pt x="201" y="10815"/>
                    <a:pt x="201" y="11215"/>
                  </a:cubicBezTo>
                  <a:cubicBezTo>
                    <a:pt x="201" y="11648"/>
                    <a:pt x="1" y="12582"/>
                    <a:pt x="835" y="12883"/>
                  </a:cubicBezTo>
                  <a:cubicBezTo>
                    <a:pt x="1113" y="12994"/>
                    <a:pt x="3266" y="13031"/>
                    <a:pt x="6014" y="13031"/>
                  </a:cubicBezTo>
                  <a:cubicBezTo>
                    <a:pt x="11509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914" y="1208"/>
                    <a:pt x="18914" y="907"/>
                  </a:cubicBezTo>
                  <a:cubicBezTo>
                    <a:pt x="18914" y="836"/>
                    <a:pt x="18407" y="810"/>
                    <a:pt x="17662" y="810"/>
                  </a:cubicBezTo>
                  <a:cubicBezTo>
                    <a:pt x="15615" y="810"/>
                    <a:pt x="11776" y="1008"/>
                    <a:pt x="11776" y="1008"/>
                  </a:cubicBezTo>
                  <a:cubicBezTo>
                    <a:pt x="11776" y="1008"/>
                    <a:pt x="10718" y="1"/>
                    <a:pt x="954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6296098" y="4000660"/>
              <a:ext cx="166375" cy="115234"/>
            </a:xfrm>
            <a:custGeom>
              <a:avLst/>
              <a:gdLst/>
              <a:ahLst/>
              <a:cxnLst/>
              <a:rect l="l" t="t" r="r" b="b"/>
              <a:pathLst>
                <a:path w="7707" h="5338" fill="none" extrusionOk="0">
                  <a:moveTo>
                    <a:pt x="1" y="1"/>
                  </a:moveTo>
                  <a:cubicBezTo>
                    <a:pt x="1" y="1"/>
                    <a:pt x="535" y="4704"/>
                    <a:pt x="835" y="5004"/>
                  </a:cubicBezTo>
                  <a:cubicBezTo>
                    <a:pt x="1135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fill="none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fill="none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6096633" y="2723219"/>
              <a:ext cx="419855" cy="1281348"/>
            </a:xfrm>
            <a:custGeom>
              <a:avLst/>
              <a:gdLst/>
              <a:ahLst/>
              <a:cxnLst/>
              <a:rect l="l" t="t" r="r" b="b"/>
              <a:pathLst>
                <a:path w="19449" h="59356" extrusionOk="0">
                  <a:moveTo>
                    <a:pt x="168" y="1"/>
                  </a:moveTo>
                  <a:cubicBezTo>
                    <a:pt x="168" y="1"/>
                    <a:pt x="1" y="12276"/>
                    <a:pt x="735" y="17480"/>
                  </a:cubicBezTo>
                  <a:cubicBezTo>
                    <a:pt x="1435" y="22717"/>
                    <a:pt x="4104" y="34826"/>
                    <a:pt x="4538" y="41464"/>
                  </a:cubicBezTo>
                  <a:cubicBezTo>
                    <a:pt x="4938" y="48069"/>
                    <a:pt x="5672" y="51204"/>
                    <a:pt x="5672" y="51204"/>
                  </a:cubicBezTo>
                  <a:cubicBezTo>
                    <a:pt x="5672" y="51204"/>
                    <a:pt x="4671" y="52038"/>
                    <a:pt x="4671" y="52872"/>
                  </a:cubicBezTo>
                  <a:cubicBezTo>
                    <a:pt x="4671" y="53706"/>
                    <a:pt x="5205" y="53706"/>
                    <a:pt x="5071" y="54974"/>
                  </a:cubicBezTo>
                  <a:cubicBezTo>
                    <a:pt x="4938" y="56274"/>
                    <a:pt x="4371" y="56675"/>
                    <a:pt x="4804" y="57242"/>
                  </a:cubicBezTo>
                  <a:cubicBezTo>
                    <a:pt x="5205" y="57809"/>
                    <a:pt x="5505" y="58910"/>
                    <a:pt x="6906" y="59210"/>
                  </a:cubicBezTo>
                  <a:cubicBezTo>
                    <a:pt x="7441" y="59312"/>
                    <a:pt x="8740" y="59355"/>
                    <a:pt x="10220" y="59355"/>
                  </a:cubicBezTo>
                  <a:cubicBezTo>
                    <a:pt x="12614" y="59355"/>
                    <a:pt x="15480" y="59241"/>
                    <a:pt x="16346" y="59076"/>
                  </a:cubicBezTo>
                  <a:cubicBezTo>
                    <a:pt x="17747" y="58776"/>
                    <a:pt x="18481" y="57375"/>
                    <a:pt x="18481" y="56241"/>
                  </a:cubicBezTo>
                  <a:cubicBezTo>
                    <a:pt x="18481" y="55107"/>
                    <a:pt x="18047" y="54273"/>
                    <a:pt x="18047" y="53005"/>
                  </a:cubicBezTo>
                  <a:cubicBezTo>
                    <a:pt x="18047" y="51738"/>
                    <a:pt x="18748" y="50604"/>
                    <a:pt x="18748" y="49770"/>
                  </a:cubicBezTo>
                  <a:cubicBezTo>
                    <a:pt x="18748" y="48903"/>
                    <a:pt x="18481" y="48502"/>
                    <a:pt x="18481" y="47635"/>
                  </a:cubicBezTo>
                  <a:cubicBezTo>
                    <a:pt x="18481" y="46801"/>
                    <a:pt x="16646" y="33258"/>
                    <a:pt x="16646" y="30456"/>
                  </a:cubicBezTo>
                  <a:cubicBezTo>
                    <a:pt x="16646" y="27621"/>
                    <a:pt x="16513" y="18047"/>
                    <a:pt x="16913" y="15645"/>
                  </a:cubicBezTo>
                  <a:cubicBezTo>
                    <a:pt x="17347" y="13244"/>
                    <a:pt x="19448" y="1835"/>
                    <a:pt x="19448" y="1835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6259378" y="2825477"/>
              <a:ext cx="134684" cy="1171618"/>
            </a:xfrm>
            <a:custGeom>
              <a:avLst/>
              <a:gdLst/>
              <a:ahLst/>
              <a:cxnLst/>
              <a:rect l="l" t="t" r="r" b="b"/>
              <a:pathLst>
                <a:path w="6239" h="54273" fill="none" extrusionOk="0">
                  <a:moveTo>
                    <a:pt x="1" y="1"/>
                  </a:moveTo>
                  <a:cubicBezTo>
                    <a:pt x="1" y="1"/>
                    <a:pt x="701" y="19381"/>
                    <a:pt x="2102" y="25852"/>
                  </a:cubicBezTo>
                  <a:cubicBezTo>
                    <a:pt x="3470" y="32290"/>
                    <a:pt x="5304" y="42898"/>
                    <a:pt x="4871" y="44299"/>
                  </a:cubicBezTo>
                  <a:cubicBezTo>
                    <a:pt x="4404" y="45667"/>
                    <a:pt x="3703" y="48902"/>
                    <a:pt x="3703" y="48902"/>
                  </a:cubicBezTo>
                  <a:cubicBezTo>
                    <a:pt x="3703" y="48902"/>
                    <a:pt x="6238" y="48435"/>
                    <a:pt x="6238" y="49836"/>
                  </a:cubicBezTo>
                  <a:cubicBezTo>
                    <a:pt x="6238" y="51204"/>
                    <a:pt x="2536" y="52138"/>
                    <a:pt x="3470" y="52838"/>
                  </a:cubicBezTo>
                  <a:cubicBezTo>
                    <a:pt x="4404" y="53506"/>
                    <a:pt x="5304" y="54273"/>
                    <a:pt x="5304" y="5427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5702041" y="1001493"/>
              <a:ext cx="177881" cy="188696"/>
            </a:xfrm>
            <a:custGeom>
              <a:avLst/>
              <a:gdLst/>
              <a:ahLst/>
              <a:cxnLst/>
              <a:rect l="l" t="t" r="r" b="b"/>
              <a:pathLst>
                <a:path w="8240" h="8741" extrusionOk="0">
                  <a:moveTo>
                    <a:pt x="8239" y="1"/>
                  </a:moveTo>
                  <a:lnTo>
                    <a:pt x="234" y="67"/>
                  </a:lnTo>
                  <a:lnTo>
                    <a:pt x="0" y="8740"/>
                  </a:lnTo>
                  <a:lnTo>
                    <a:pt x="8173" y="8674"/>
                  </a:lnTo>
                  <a:lnTo>
                    <a:pt x="8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5811488" y="1005811"/>
              <a:ext cx="167800" cy="342076"/>
            </a:xfrm>
            <a:custGeom>
              <a:avLst/>
              <a:gdLst/>
              <a:ahLst/>
              <a:cxnLst/>
              <a:rect l="l" t="t" r="r" b="b"/>
              <a:pathLst>
                <a:path w="7773" h="15846" extrusionOk="0">
                  <a:moveTo>
                    <a:pt x="3770" y="0"/>
                  </a:moveTo>
                  <a:cubicBezTo>
                    <a:pt x="3437" y="0"/>
                    <a:pt x="3138" y="75"/>
                    <a:pt x="3103" y="234"/>
                  </a:cubicBezTo>
                  <a:cubicBezTo>
                    <a:pt x="3036" y="501"/>
                    <a:pt x="2469" y="5238"/>
                    <a:pt x="2469" y="5238"/>
                  </a:cubicBezTo>
                  <a:cubicBezTo>
                    <a:pt x="2469" y="5238"/>
                    <a:pt x="1902" y="2770"/>
                    <a:pt x="2035" y="2069"/>
                  </a:cubicBezTo>
                  <a:cubicBezTo>
                    <a:pt x="2202" y="1369"/>
                    <a:pt x="1702" y="735"/>
                    <a:pt x="1001" y="735"/>
                  </a:cubicBezTo>
                  <a:cubicBezTo>
                    <a:pt x="301" y="735"/>
                    <a:pt x="67" y="2936"/>
                    <a:pt x="301" y="3970"/>
                  </a:cubicBezTo>
                  <a:cubicBezTo>
                    <a:pt x="501" y="5004"/>
                    <a:pt x="1" y="7640"/>
                    <a:pt x="1" y="8740"/>
                  </a:cubicBezTo>
                  <a:cubicBezTo>
                    <a:pt x="1" y="9875"/>
                    <a:pt x="1135" y="10875"/>
                    <a:pt x="1902" y="12476"/>
                  </a:cubicBezTo>
                  <a:cubicBezTo>
                    <a:pt x="2702" y="14111"/>
                    <a:pt x="4437" y="15846"/>
                    <a:pt x="4437" y="15846"/>
                  </a:cubicBezTo>
                  <a:lnTo>
                    <a:pt x="7773" y="14244"/>
                  </a:lnTo>
                  <a:cubicBezTo>
                    <a:pt x="7773" y="14244"/>
                    <a:pt x="5805" y="11276"/>
                    <a:pt x="5871" y="11009"/>
                  </a:cubicBezTo>
                  <a:cubicBezTo>
                    <a:pt x="6072" y="10408"/>
                    <a:pt x="6372" y="9841"/>
                    <a:pt x="6705" y="9341"/>
                  </a:cubicBezTo>
                  <a:cubicBezTo>
                    <a:pt x="7172" y="8474"/>
                    <a:pt x="7406" y="6405"/>
                    <a:pt x="7339" y="5572"/>
                  </a:cubicBezTo>
                  <a:cubicBezTo>
                    <a:pt x="7239" y="4738"/>
                    <a:pt x="5271" y="3603"/>
                    <a:pt x="5271" y="3403"/>
                  </a:cubicBezTo>
                  <a:cubicBezTo>
                    <a:pt x="5271" y="3170"/>
                    <a:pt x="5504" y="2136"/>
                    <a:pt x="5504" y="1202"/>
                  </a:cubicBezTo>
                  <a:cubicBezTo>
                    <a:pt x="5504" y="301"/>
                    <a:pt x="5004" y="368"/>
                    <a:pt x="4570" y="168"/>
                  </a:cubicBezTo>
                  <a:cubicBezTo>
                    <a:pt x="4383" y="58"/>
                    <a:pt x="4063" y="0"/>
                    <a:pt x="3770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5874846" y="1283767"/>
              <a:ext cx="508429" cy="547308"/>
            </a:xfrm>
            <a:custGeom>
              <a:avLst/>
              <a:gdLst/>
              <a:ahLst/>
              <a:cxnLst/>
              <a:rect l="l" t="t" r="r" b="b"/>
              <a:pathLst>
                <a:path w="23552" h="25353" extrusionOk="0">
                  <a:moveTo>
                    <a:pt x="4804" y="1"/>
                  </a:moveTo>
                  <a:lnTo>
                    <a:pt x="1" y="3670"/>
                  </a:lnTo>
                  <a:cubicBezTo>
                    <a:pt x="1" y="3670"/>
                    <a:pt x="8173" y="20582"/>
                    <a:pt x="8474" y="21149"/>
                  </a:cubicBezTo>
                  <a:cubicBezTo>
                    <a:pt x="8741" y="21683"/>
                    <a:pt x="14645" y="25352"/>
                    <a:pt x="14645" y="25352"/>
                  </a:cubicBezTo>
                  <a:lnTo>
                    <a:pt x="23551" y="14378"/>
                  </a:lnTo>
                  <a:cubicBezTo>
                    <a:pt x="23551" y="14378"/>
                    <a:pt x="12410" y="10842"/>
                    <a:pt x="12110" y="10408"/>
                  </a:cubicBezTo>
                  <a:cubicBezTo>
                    <a:pt x="11843" y="10008"/>
                    <a:pt x="4804" y="1"/>
                    <a:pt x="48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6091603" y="2623854"/>
              <a:ext cx="562419" cy="190920"/>
            </a:xfrm>
            <a:custGeom>
              <a:avLst/>
              <a:gdLst/>
              <a:ahLst/>
              <a:cxnLst/>
              <a:rect l="l" t="t" r="r" b="b"/>
              <a:pathLst>
                <a:path w="26053" h="8844" extrusionOk="0">
                  <a:moveTo>
                    <a:pt x="26052" y="1"/>
                  </a:moveTo>
                  <a:cubicBezTo>
                    <a:pt x="26052" y="1"/>
                    <a:pt x="15882" y="820"/>
                    <a:pt x="10209" y="820"/>
                  </a:cubicBezTo>
                  <a:cubicBezTo>
                    <a:pt x="9208" y="820"/>
                    <a:pt x="8346" y="794"/>
                    <a:pt x="7706" y="734"/>
                  </a:cubicBezTo>
                  <a:cubicBezTo>
                    <a:pt x="3436" y="301"/>
                    <a:pt x="401" y="101"/>
                    <a:pt x="401" y="101"/>
                  </a:cubicBezTo>
                  <a:lnTo>
                    <a:pt x="0" y="6672"/>
                  </a:lnTo>
                  <a:cubicBezTo>
                    <a:pt x="0" y="6672"/>
                    <a:pt x="5174" y="8843"/>
                    <a:pt x="10865" y="8843"/>
                  </a:cubicBezTo>
                  <a:cubicBezTo>
                    <a:pt x="10990" y="8843"/>
                    <a:pt x="11116" y="8842"/>
                    <a:pt x="11242" y="8840"/>
                  </a:cubicBezTo>
                  <a:cubicBezTo>
                    <a:pt x="17079" y="8740"/>
                    <a:pt x="24918" y="6438"/>
                    <a:pt x="24918" y="6438"/>
                  </a:cubicBezTo>
                  <a:lnTo>
                    <a:pt x="2605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5994396" y="1612323"/>
              <a:ext cx="717957" cy="1045029"/>
            </a:xfrm>
            <a:custGeom>
              <a:avLst/>
              <a:gdLst/>
              <a:ahLst/>
              <a:cxnLst/>
              <a:rect l="l" t="t" r="r" b="b"/>
              <a:pathLst>
                <a:path w="33258" h="48409" extrusionOk="0">
                  <a:moveTo>
                    <a:pt x="22882" y="0"/>
                  </a:moveTo>
                  <a:cubicBezTo>
                    <a:pt x="22634" y="0"/>
                    <a:pt x="22379" y="8"/>
                    <a:pt x="22116" y="25"/>
                  </a:cubicBezTo>
                  <a:cubicBezTo>
                    <a:pt x="18447" y="325"/>
                    <a:pt x="14878" y="1393"/>
                    <a:pt x="11675" y="3161"/>
                  </a:cubicBezTo>
                  <a:cubicBezTo>
                    <a:pt x="10508" y="3928"/>
                    <a:pt x="9474" y="4929"/>
                    <a:pt x="8673" y="6096"/>
                  </a:cubicBezTo>
                  <a:cubicBezTo>
                    <a:pt x="8673" y="6096"/>
                    <a:pt x="5237" y="12134"/>
                    <a:pt x="4070" y="16837"/>
                  </a:cubicBezTo>
                  <a:cubicBezTo>
                    <a:pt x="2936" y="21507"/>
                    <a:pt x="634" y="43189"/>
                    <a:pt x="334" y="44457"/>
                  </a:cubicBezTo>
                  <a:cubicBezTo>
                    <a:pt x="0" y="45691"/>
                    <a:pt x="7305" y="48193"/>
                    <a:pt x="12109" y="48293"/>
                  </a:cubicBezTo>
                  <a:cubicBezTo>
                    <a:pt x="14252" y="48338"/>
                    <a:pt x="17571" y="48409"/>
                    <a:pt x="20758" y="48409"/>
                  </a:cubicBezTo>
                  <a:cubicBezTo>
                    <a:pt x="24714" y="48409"/>
                    <a:pt x="28468" y="48299"/>
                    <a:pt x="29521" y="47893"/>
                  </a:cubicBezTo>
                  <a:cubicBezTo>
                    <a:pt x="31389" y="47159"/>
                    <a:pt x="33157" y="46125"/>
                    <a:pt x="33157" y="44957"/>
                  </a:cubicBezTo>
                  <a:cubicBezTo>
                    <a:pt x="33157" y="43823"/>
                    <a:pt x="33257" y="39553"/>
                    <a:pt x="33257" y="36118"/>
                  </a:cubicBezTo>
                  <a:cubicBezTo>
                    <a:pt x="33257" y="32682"/>
                    <a:pt x="32223" y="14535"/>
                    <a:pt x="31289" y="10366"/>
                  </a:cubicBezTo>
                  <a:cubicBezTo>
                    <a:pt x="30355" y="6196"/>
                    <a:pt x="29721" y="3261"/>
                    <a:pt x="29421" y="2760"/>
                  </a:cubicBezTo>
                  <a:cubicBezTo>
                    <a:pt x="29106" y="2257"/>
                    <a:pt x="27039" y="0"/>
                    <a:pt x="228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5460092" y="1882616"/>
              <a:ext cx="371586" cy="407874"/>
            </a:xfrm>
            <a:custGeom>
              <a:avLst/>
              <a:gdLst/>
              <a:ahLst/>
              <a:cxnLst/>
              <a:rect l="l" t="t" r="r" b="b"/>
              <a:pathLst>
                <a:path w="17213" h="18894" extrusionOk="0">
                  <a:moveTo>
                    <a:pt x="3689" y="1"/>
                  </a:moveTo>
                  <a:cubicBezTo>
                    <a:pt x="3107" y="1"/>
                    <a:pt x="2524" y="103"/>
                    <a:pt x="1968" y="313"/>
                  </a:cubicBezTo>
                  <a:cubicBezTo>
                    <a:pt x="1968" y="313"/>
                    <a:pt x="267" y="1014"/>
                    <a:pt x="134" y="2715"/>
                  </a:cubicBezTo>
                  <a:cubicBezTo>
                    <a:pt x="0" y="4383"/>
                    <a:pt x="3102" y="6084"/>
                    <a:pt x="4937" y="8619"/>
                  </a:cubicBezTo>
                  <a:cubicBezTo>
                    <a:pt x="6772" y="11154"/>
                    <a:pt x="9173" y="13823"/>
                    <a:pt x="9173" y="13823"/>
                  </a:cubicBezTo>
                  <a:lnTo>
                    <a:pt x="12843" y="18893"/>
                  </a:lnTo>
                  <a:lnTo>
                    <a:pt x="17213" y="15224"/>
                  </a:lnTo>
                  <a:lnTo>
                    <a:pt x="5938" y="2148"/>
                  </a:lnTo>
                  <a:cubicBezTo>
                    <a:pt x="5938" y="2148"/>
                    <a:pt x="6472" y="914"/>
                    <a:pt x="5771" y="447"/>
                  </a:cubicBezTo>
                  <a:cubicBezTo>
                    <a:pt x="5111" y="153"/>
                    <a:pt x="4400" y="1"/>
                    <a:pt x="3689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5509052" y="1882875"/>
              <a:ext cx="532887" cy="426332"/>
            </a:xfrm>
            <a:custGeom>
              <a:avLst/>
              <a:gdLst/>
              <a:ahLst/>
              <a:cxnLst/>
              <a:rect l="l" t="t" r="r" b="b"/>
              <a:pathLst>
                <a:path w="24685" h="19749" extrusionOk="0">
                  <a:moveTo>
                    <a:pt x="12710" y="1"/>
                  </a:moveTo>
                  <a:lnTo>
                    <a:pt x="1" y="4237"/>
                  </a:lnTo>
                  <a:lnTo>
                    <a:pt x="13243" y="19748"/>
                  </a:lnTo>
                  <a:lnTo>
                    <a:pt x="24685" y="13277"/>
                  </a:lnTo>
                  <a:cubicBezTo>
                    <a:pt x="22083" y="11442"/>
                    <a:pt x="19615" y="9408"/>
                    <a:pt x="17346" y="7206"/>
                  </a:cubicBezTo>
                  <a:cubicBezTo>
                    <a:pt x="13544" y="3537"/>
                    <a:pt x="12710" y="1"/>
                    <a:pt x="127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5503288" y="1810148"/>
              <a:ext cx="322625" cy="164216"/>
            </a:xfrm>
            <a:custGeom>
              <a:avLst/>
              <a:gdLst/>
              <a:ahLst/>
              <a:cxnLst/>
              <a:rect l="l" t="t" r="r" b="b"/>
              <a:pathLst>
                <a:path w="14945" h="7607" extrusionOk="0">
                  <a:moveTo>
                    <a:pt x="12543" y="1"/>
                  </a:moveTo>
                  <a:lnTo>
                    <a:pt x="1" y="3670"/>
                  </a:lnTo>
                  <a:cubicBezTo>
                    <a:pt x="768" y="3837"/>
                    <a:pt x="1302" y="4537"/>
                    <a:pt x="1235" y="5371"/>
                  </a:cubicBezTo>
                  <a:cubicBezTo>
                    <a:pt x="1168" y="6205"/>
                    <a:pt x="801" y="6973"/>
                    <a:pt x="268" y="7606"/>
                  </a:cubicBezTo>
                  <a:lnTo>
                    <a:pt x="12943" y="3370"/>
                  </a:lnTo>
                  <a:cubicBezTo>
                    <a:pt x="14945" y="835"/>
                    <a:pt x="12543" y="1"/>
                    <a:pt x="12543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5568093" y="2047585"/>
              <a:ext cx="316149" cy="313472"/>
            </a:xfrm>
            <a:custGeom>
              <a:avLst/>
              <a:gdLst/>
              <a:ahLst/>
              <a:cxnLst/>
              <a:rect l="l" t="t" r="r" b="b"/>
              <a:pathLst>
                <a:path w="14645" h="14521" extrusionOk="0">
                  <a:moveTo>
                    <a:pt x="3879" y="1"/>
                  </a:moveTo>
                  <a:cubicBezTo>
                    <a:pt x="3854" y="1"/>
                    <a:pt x="3829" y="4"/>
                    <a:pt x="3804" y="10"/>
                  </a:cubicBezTo>
                  <a:cubicBezTo>
                    <a:pt x="3236" y="177"/>
                    <a:pt x="2369" y="744"/>
                    <a:pt x="2669" y="1277"/>
                  </a:cubicBezTo>
                  <a:cubicBezTo>
                    <a:pt x="2936" y="1811"/>
                    <a:pt x="4204" y="4246"/>
                    <a:pt x="4204" y="4246"/>
                  </a:cubicBezTo>
                  <a:lnTo>
                    <a:pt x="4504" y="5213"/>
                  </a:lnTo>
                  <a:cubicBezTo>
                    <a:pt x="4504" y="5213"/>
                    <a:pt x="1969" y="4813"/>
                    <a:pt x="1535" y="4680"/>
                  </a:cubicBezTo>
                  <a:cubicBezTo>
                    <a:pt x="1457" y="4655"/>
                    <a:pt x="1379" y="4644"/>
                    <a:pt x="1303" y="4644"/>
                  </a:cubicBezTo>
                  <a:cubicBezTo>
                    <a:pt x="866" y="4644"/>
                    <a:pt x="506" y="5030"/>
                    <a:pt x="535" y="5514"/>
                  </a:cubicBezTo>
                  <a:cubicBezTo>
                    <a:pt x="535" y="6214"/>
                    <a:pt x="1" y="6214"/>
                    <a:pt x="701" y="6614"/>
                  </a:cubicBezTo>
                  <a:cubicBezTo>
                    <a:pt x="1402" y="7048"/>
                    <a:pt x="2236" y="7615"/>
                    <a:pt x="2236" y="7615"/>
                  </a:cubicBezTo>
                  <a:cubicBezTo>
                    <a:pt x="2236" y="7615"/>
                    <a:pt x="3236" y="9883"/>
                    <a:pt x="3503" y="10284"/>
                  </a:cubicBezTo>
                  <a:cubicBezTo>
                    <a:pt x="3770" y="10717"/>
                    <a:pt x="6038" y="11685"/>
                    <a:pt x="6439" y="11985"/>
                  </a:cubicBezTo>
                  <a:cubicBezTo>
                    <a:pt x="6872" y="12252"/>
                    <a:pt x="9141" y="12986"/>
                    <a:pt x="10275" y="13219"/>
                  </a:cubicBezTo>
                  <a:cubicBezTo>
                    <a:pt x="11376" y="13486"/>
                    <a:pt x="13911" y="14520"/>
                    <a:pt x="13911" y="14520"/>
                  </a:cubicBezTo>
                  <a:lnTo>
                    <a:pt x="14645" y="11251"/>
                  </a:lnTo>
                  <a:lnTo>
                    <a:pt x="14078" y="10017"/>
                  </a:lnTo>
                  <a:cubicBezTo>
                    <a:pt x="14078" y="10017"/>
                    <a:pt x="11242" y="9617"/>
                    <a:pt x="11109" y="8783"/>
                  </a:cubicBezTo>
                  <a:cubicBezTo>
                    <a:pt x="10975" y="7949"/>
                    <a:pt x="10408" y="6081"/>
                    <a:pt x="9841" y="5380"/>
                  </a:cubicBezTo>
                  <a:cubicBezTo>
                    <a:pt x="9307" y="4680"/>
                    <a:pt x="6606" y="3279"/>
                    <a:pt x="5772" y="2278"/>
                  </a:cubicBezTo>
                  <a:cubicBezTo>
                    <a:pt x="4943" y="1322"/>
                    <a:pt x="4419" y="1"/>
                    <a:pt x="3879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5856864" y="1707177"/>
              <a:ext cx="663211" cy="734040"/>
            </a:xfrm>
            <a:custGeom>
              <a:avLst/>
              <a:gdLst/>
              <a:ahLst/>
              <a:cxnLst/>
              <a:rect l="l" t="t" r="r" b="b"/>
              <a:pathLst>
                <a:path w="30722" h="34003" extrusionOk="0">
                  <a:moveTo>
                    <a:pt x="20281" y="1"/>
                  </a:moveTo>
                  <a:cubicBezTo>
                    <a:pt x="20281" y="1"/>
                    <a:pt x="16612" y="2403"/>
                    <a:pt x="16345" y="6906"/>
                  </a:cubicBezTo>
                  <a:cubicBezTo>
                    <a:pt x="16078" y="11442"/>
                    <a:pt x="17879" y="24552"/>
                    <a:pt x="17879" y="24552"/>
                  </a:cubicBezTo>
                  <a:lnTo>
                    <a:pt x="701" y="25786"/>
                  </a:lnTo>
                  <a:lnTo>
                    <a:pt x="0" y="31690"/>
                  </a:lnTo>
                  <a:cubicBezTo>
                    <a:pt x="0" y="31690"/>
                    <a:pt x="3936" y="33692"/>
                    <a:pt x="12976" y="33958"/>
                  </a:cubicBezTo>
                  <a:cubicBezTo>
                    <a:pt x="13874" y="33988"/>
                    <a:pt x="14745" y="34002"/>
                    <a:pt x="15587" y="34002"/>
                  </a:cubicBezTo>
                  <a:cubicBezTo>
                    <a:pt x="23177" y="34002"/>
                    <a:pt x="28343" y="32861"/>
                    <a:pt x="29454" y="31990"/>
                  </a:cubicBezTo>
                  <a:cubicBezTo>
                    <a:pt x="30722" y="30990"/>
                    <a:pt x="30288" y="19448"/>
                    <a:pt x="30288" y="18881"/>
                  </a:cubicBezTo>
                  <a:cubicBezTo>
                    <a:pt x="30288" y="18314"/>
                    <a:pt x="30589" y="6339"/>
                    <a:pt x="30589" y="6339"/>
                  </a:cubicBezTo>
                  <a:lnTo>
                    <a:pt x="2028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5856864" y="1707177"/>
              <a:ext cx="663211" cy="739566"/>
            </a:xfrm>
            <a:custGeom>
              <a:avLst/>
              <a:gdLst/>
              <a:ahLst/>
              <a:cxnLst/>
              <a:rect l="l" t="t" r="r" b="b"/>
              <a:pathLst>
                <a:path w="30722" h="34259" fill="none" extrusionOk="0">
                  <a:moveTo>
                    <a:pt x="30589" y="6339"/>
                  </a:moveTo>
                  <a:cubicBezTo>
                    <a:pt x="30589" y="6339"/>
                    <a:pt x="30288" y="18314"/>
                    <a:pt x="30288" y="18881"/>
                  </a:cubicBezTo>
                  <a:cubicBezTo>
                    <a:pt x="30288" y="19448"/>
                    <a:pt x="30722" y="30990"/>
                    <a:pt x="29454" y="31990"/>
                  </a:cubicBezTo>
                  <a:cubicBezTo>
                    <a:pt x="28220" y="32958"/>
                    <a:pt x="21982" y="34259"/>
                    <a:pt x="12976" y="33958"/>
                  </a:cubicBezTo>
                  <a:cubicBezTo>
                    <a:pt x="3936" y="33692"/>
                    <a:pt x="0" y="31690"/>
                    <a:pt x="0" y="31690"/>
                  </a:cubicBezTo>
                  <a:lnTo>
                    <a:pt x="701" y="25786"/>
                  </a:lnTo>
                  <a:lnTo>
                    <a:pt x="17879" y="24552"/>
                  </a:lnTo>
                  <a:cubicBezTo>
                    <a:pt x="17879" y="24552"/>
                    <a:pt x="16078" y="11442"/>
                    <a:pt x="16345" y="6906"/>
                  </a:cubicBezTo>
                  <a:cubicBezTo>
                    <a:pt x="16612" y="2403"/>
                    <a:pt x="20281" y="1"/>
                    <a:pt x="20281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6021747" y="1023598"/>
              <a:ext cx="437125" cy="627441"/>
            </a:xfrm>
            <a:custGeom>
              <a:avLst/>
              <a:gdLst/>
              <a:ahLst/>
              <a:cxnLst/>
              <a:rect l="l" t="t" r="r" b="b"/>
              <a:pathLst>
                <a:path w="20249" h="29065" extrusionOk="0">
                  <a:moveTo>
                    <a:pt x="9005" y="0"/>
                  </a:moveTo>
                  <a:cubicBezTo>
                    <a:pt x="6571" y="0"/>
                    <a:pt x="4170" y="1545"/>
                    <a:pt x="4170" y="1545"/>
                  </a:cubicBezTo>
                  <a:cubicBezTo>
                    <a:pt x="4170" y="1545"/>
                    <a:pt x="1802" y="5648"/>
                    <a:pt x="2269" y="6182"/>
                  </a:cubicBezTo>
                  <a:cubicBezTo>
                    <a:pt x="2703" y="6716"/>
                    <a:pt x="2369" y="7716"/>
                    <a:pt x="2369" y="7716"/>
                  </a:cubicBezTo>
                  <a:cubicBezTo>
                    <a:pt x="2369" y="7716"/>
                    <a:pt x="1" y="9551"/>
                    <a:pt x="168" y="10185"/>
                  </a:cubicBezTo>
                  <a:cubicBezTo>
                    <a:pt x="368" y="10819"/>
                    <a:pt x="2269" y="12553"/>
                    <a:pt x="2269" y="12553"/>
                  </a:cubicBezTo>
                  <a:cubicBezTo>
                    <a:pt x="2269" y="12553"/>
                    <a:pt x="2636" y="17457"/>
                    <a:pt x="3103" y="17890"/>
                  </a:cubicBezTo>
                  <a:cubicBezTo>
                    <a:pt x="3570" y="18357"/>
                    <a:pt x="6639" y="18891"/>
                    <a:pt x="7273" y="18991"/>
                  </a:cubicBezTo>
                  <a:cubicBezTo>
                    <a:pt x="7606" y="19024"/>
                    <a:pt x="7940" y="19124"/>
                    <a:pt x="8273" y="19258"/>
                  </a:cubicBezTo>
                  <a:lnTo>
                    <a:pt x="10075" y="29065"/>
                  </a:lnTo>
                  <a:lnTo>
                    <a:pt x="20249" y="19892"/>
                  </a:lnTo>
                  <a:lnTo>
                    <a:pt x="18614" y="15555"/>
                  </a:lnTo>
                  <a:cubicBezTo>
                    <a:pt x="18614" y="15555"/>
                    <a:pt x="17713" y="9718"/>
                    <a:pt x="17780" y="7016"/>
                  </a:cubicBezTo>
                  <a:cubicBezTo>
                    <a:pt x="17880" y="4314"/>
                    <a:pt x="13144" y="1012"/>
                    <a:pt x="10342" y="178"/>
                  </a:cubicBezTo>
                  <a:cubicBezTo>
                    <a:pt x="9905" y="53"/>
                    <a:pt x="9454" y="0"/>
                    <a:pt x="9005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5980710" y="840259"/>
              <a:ext cx="570342" cy="586964"/>
            </a:xfrm>
            <a:custGeom>
              <a:avLst/>
              <a:gdLst/>
              <a:ahLst/>
              <a:cxnLst/>
              <a:rect l="l" t="t" r="r" b="b"/>
              <a:pathLst>
                <a:path w="26420" h="27190" extrusionOk="0">
                  <a:moveTo>
                    <a:pt x="13766" y="0"/>
                  </a:moveTo>
                  <a:cubicBezTo>
                    <a:pt x="11100" y="0"/>
                    <a:pt x="8879" y="1428"/>
                    <a:pt x="9074" y="2766"/>
                  </a:cubicBezTo>
                  <a:cubicBezTo>
                    <a:pt x="9322" y="4443"/>
                    <a:pt x="8154" y="4501"/>
                    <a:pt x="7991" y="4501"/>
                  </a:cubicBezTo>
                  <a:cubicBezTo>
                    <a:pt x="7979" y="4501"/>
                    <a:pt x="7973" y="4501"/>
                    <a:pt x="7973" y="4501"/>
                  </a:cubicBezTo>
                  <a:cubicBezTo>
                    <a:pt x="7973" y="4501"/>
                    <a:pt x="6768" y="3227"/>
                    <a:pt x="5037" y="3227"/>
                  </a:cubicBezTo>
                  <a:cubicBezTo>
                    <a:pt x="4359" y="3227"/>
                    <a:pt x="3601" y="3422"/>
                    <a:pt x="2802" y="3967"/>
                  </a:cubicBezTo>
                  <a:cubicBezTo>
                    <a:pt x="0" y="5869"/>
                    <a:pt x="801" y="8971"/>
                    <a:pt x="3336" y="10038"/>
                  </a:cubicBezTo>
                  <a:cubicBezTo>
                    <a:pt x="5905" y="11106"/>
                    <a:pt x="8907" y="10305"/>
                    <a:pt x="7906" y="11406"/>
                  </a:cubicBezTo>
                  <a:cubicBezTo>
                    <a:pt x="6905" y="12507"/>
                    <a:pt x="6639" y="14842"/>
                    <a:pt x="8173" y="15309"/>
                  </a:cubicBezTo>
                  <a:cubicBezTo>
                    <a:pt x="9674" y="15776"/>
                    <a:pt x="9441" y="17477"/>
                    <a:pt x="9441" y="18244"/>
                  </a:cubicBezTo>
                  <a:cubicBezTo>
                    <a:pt x="9441" y="18598"/>
                    <a:pt x="9727" y="18758"/>
                    <a:pt x="10058" y="18758"/>
                  </a:cubicBezTo>
                  <a:cubicBezTo>
                    <a:pt x="10413" y="18758"/>
                    <a:pt x="10819" y="18573"/>
                    <a:pt x="10975" y="18244"/>
                  </a:cubicBezTo>
                  <a:cubicBezTo>
                    <a:pt x="11226" y="17687"/>
                    <a:pt x="11755" y="16410"/>
                    <a:pt x="12932" y="16410"/>
                  </a:cubicBezTo>
                  <a:cubicBezTo>
                    <a:pt x="13165" y="16410"/>
                    <a:pt x="13423" y="16460"/>
                    <a:pt x="13710" y="16576"/>
                  </a:cubicBezTo>
                  <a:cubicBezTo>
                    <a:pt x="15445" y="17310"/>
                    <a:pt x="15345" y="21313"/>
                    <a:pt x="14711" y="22314"/>
                  </a:cubicBezTo>
                  <a:cubicBezTo>
                    <a:pt x="14183" y="23148"/>
                    <a:pt x="13655" y="23217"/>
                    <a:pt x="13493" y="23217"/>
                  </a:cubicBezTo>
                  <a:cubicBezTo>
                    <a:pt x="13461" y="23217"/>
                    <a:pt x="13443" y="23214"/>
                    <a:pt x="13443" y="23214"/>
                  </a:cubicBezTo>
                  <a:lnTo>
                    <a:pt x="13443" y="23214"/>
                  </a:lnTo>
                  <a:cubicBezTo>
                    <a:pt x="13444" y="23214"/>
                    <a:pt x="14444" y="23581"/>
                    <a:pt x="13810" y="24782"/>
                  </a:cubicBezTo>
                  <a:lnTo>
                    <a:pt x="13177" y="25950"/>
                  </a:lnTo>
                  <a:cubicBezTo>
                    <a:pt x="13177" y="25950"/>
                    <a:pt x="14202" y="27190"/>
                    <a:pt x="16717" y="27190"/>
                  </a:cubicBezTo>
                  <a:cubicBezTo>
                    <a:pt x="17176" y="27190"/>
                    <a:pt x="17685" y="27148"/>
                    <a:pt x="18247" y="27050"/>
                  </a:cubicBezTo>
                  <a:cubicBezTo>
                    <a:pt x="21883" y="26417"/>
                    <a:pt x="22717" y="24782"/>
                    <a:pt x="22150" y="23414"/>
                  </a:cubicBezTo>
                  <a:cubicBezTo>
                    <a:pt x="21616" y="22047"/>
                    <a:pt x="20348" y="21847"/>
                    <a:pt x="21716" y="19879"/>
                  </a:cubicBezTo>
                  <a:cubicBezTo>
                    <a:pt x="23084" y="17877"/>
                    <a:pt x="26419" y="15509"/>
                    <a:pt x="26152" y="10972"/>
                  </a:cubicBezTo>
                  <a:cubicBezTo>
                    <a:pt x="25986" y="7970"/>
                    <a:pt x="18881" y="5135"/>
                    <a:pt x="18881" y="5135"/>
                  </a:cubicBezTo>
                  <a:cubicBezTo>
                    <a:pt x="18881" y="5135"/>
                    <a:pt x="20515" y="2399"/>
                    <a:pt x="16812" y="665"/>
                  </a:cubicBezTo>
                  <a:cubicBezTo>
                    <a:pt x="15803" y="196"/>
                    <a:pt x="14754" y="0"/>
                    <a:pt x="1376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6041197" y="1143364"/>
              <a:ext cx="45377" cy="90020"/>
            </a:xfrm>
            <a:custGeom>
              <a:avLst/>
              <a:gdLst/>
              <a:ahLst/>
              <a:cxnLst/>
              <a:rect l="l" t="t" r="r" b="b"/>
              <a:pathLst>
                <a:path w="2102" h="4170" fill="none" extrusionOk="0">
                  <a:moveTo>
                    <a:pt x="1335" y="300"/>
                  </a:moveTo>
                  <a:cubicBezTo>
                    <a:pt x="1335" y="300"/>
                    <a:pt x="167" y="0"/>
                    <a:pt x="101" y="534"/>
                  </a:cubicBezTo>
                  <a:cubicBezTo>
                    <a:pt x="0" y="1101"/>
                    <a:pt x="101" y="3803"/>
                    <a:pt x="101" y="3803"/>
                  </a:cubicBezTo>
                  <a:cubicBezTo>
                    <a:pt x="501" y="4070"/>
                    <a:pt x="968" y="4170"/>
                    <a:pt x="1468" y="4103"/>
                  </a:cubicBezTo>
                  <a:cubicBezTo>
                    <a:pt x="2102" y="3903"/>
                    <a:pt x="1735" y="1635"/>
                    <a:pt x="1735" y="16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6044802" y="1174320"/>
              <a:ext cx="180752" cy="41793"/>
            </a:xfrm>
            <a:custGeom>
              <a:avLst/>
              <a:gdLst/>
              <a:ahLst/>
              <a:cxnLst/>
              <a:rect l="l" t="t" r="r" b="b"/>
              <a:pathLst>
                <a:path w="8373" h="1936" extrusionOk="0">
                  <a:moveTo>
                    <a:pt x="34" y="0"/>
                  </a:moveTo>
                  <a:lnTo>
                    <a:pt x="0" y="534"/>
                  </a:lnTo>
                  <a:lnTo>
                    <a:pt x="8373" y="19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6158480" y="1390947"/>
              <a:ext cx="496987" cy="372341"/>
            </a:xfrm>
            <a:custGeom>
              <a:avLst/>
              <a:gdLst/>
              <a:ahLst/>
              <a:cxnLst/>
              <a:rect l="l" t="t" r="r" b="b"/>
              <a:pathLst>
                <a:path w="23022" h="17248" extrusionOk="0">
                  <a:moveTo>
                    <a:pt x="15639" y="1"/>
                  </a:moveTo>
                  <a:cubicBezTo>
                    <a:pt x="15452" y="1"/>
                    <a:pt x="15276" y="24"/>
                    <a:pt x="15115" y="73"/>
                  </a:cubicBezTo>
                  <a:cubicBezTo>
                    <a:pt x="15115" y="73"/>
                    <a:pt x="10479" y="3442"/>
                    <a:pt x="7277" y="6878"/>
                  </a:cubicBezTo>
                  <a:cubicBezTo>
                    <a:pt x="4108" y="10347"/>
                    <a:pt x="305" y="14149"/>
                    <a:pt x="138" y="15350"/>
                  </a:cubicBezTo>
                  <a:cubicBezTo>
                    <a:pt x="1" y="16150"/>
                    <a:pt x="130" y="17248"/>
                    <a:pt x="804" y="17248"/>
                  </a:cubicBezTo>
                  <a:cubicBezTo>
                    <a:pt x="1114" y="17248"/>
                    <a:pt x="1539" y="17016"/>
                    <a:pt x="2106" y="16418"/>
                  </a:cubicBezTo>
                  <a:cubicBezTo>
                    <a:pt x="3941" y="14516"/>
                    <a:pt x="7310" y="11981"/>
                    <a:pt x="9845" y="11781"/>
                  </a:cubicBezTo>
                  <a:cubicBezTo>
                    <a:pt x="10001" y="11771"/>
                    <a:pt x="10161" y="11766"/>
                    <a:pt x="10326" y="11766"/>
                  </a:cubicBezTo>
                  <a:cubicBezTo>
                    <a:pt x="12852" y="11766"/>
                    <a:pt x="16406" y="12898"/>
                    <a:pt x="18284" y="13149"/>
                  </a:cubicBezTo>
                  <a:cubicBezTo>
                    <a:pt x="19387" y="13296"/>
                    <a:pt x="20268" y="13534"/>
                    <a:pt x="20958" y="13534"/>
                  </a:cubicBezTo>
                  <a:cubicBezTo>
                    <a:pt x="21521" y="13534"/>
                    <a:pt x="21958" y="13376"/>
                    <a:pt x="22287" y="12882"/>
                  </a:cubicBezTo>
                  <a:cubicBezTo>
                    <a:pt x="23021" y="11781"/>
                    <a:pt x="21120" y="9346"/>
                    <a:pt x="21120" y="8078"/>
                  </a:cubicBezTo>
                  <a:cubicBezTo>
                    <a:pt x="21120" y="6777"/>
                    <a:pt x="21387" y="4609"/>
                    <a:pt x="20486" y="3075"/>
                  </a:cubicBezTo>
                  <a:cubicBezTo>
                    <a:pt x="19650" y="1671"/>
                    <a:pt x="17237" y="1"/>
                    <a:pt x="156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 rot="8099947" flipH="1">
              <a:off x="5549494" y="3062782"/>
              <a:ext cx="2497783" cy="241357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863;p45"/>
          <p:cNvSpPr txBox="1">
            <a:spLocks noGrp="1"/>
          </p:cNvSpPr>
          <p:nvPr>
            <p:ph type="title"/>
          </p:nvPr>
        </p:nvSpPr>
        <p:spPr>
          <a:xfrm>
            <a:off x="928662" y="1362746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Заключение</a:t>
            </a:r>
            <a:endParaRPr sz="3600" dirty="0"/>
          </a:p>
        </p:txBody>
      </p:sp>
      <p:sp>
        <p:nvSpPr>
          <p:cNvPr id="115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214282" y="2143122"/>
            <a:ext cx="6357982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Ввели в систему проката возможность безналичной оплаты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возможности для клиента выбора инвентаря и бронирования 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автоматический подсчет времени и стоимости сессии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ru-RU" sz="1800" dirty="0"/>
              <a:t>Реализовали механизм примерки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2"/>
          <p:cNvSpPr/>
          <p:nvPr/>
        </p:nvSpPr>
        <p:spPr>
          <a:xfrm>
            <a:off x="4143371" y="3000378"/>
            <a:ext cx="4326915" cy="11430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Наши контакты</a:t>
            </a:r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:</a:t>
            </a:r>
          </a:p>
          <a:p>
            <a:r>
              <a:rPr lang="ru-RU" dirty="0">
                <a:solidFill>
                  <a:schemeClr val="tx1"/>
                </a:solidFill>
                <a:latin typeface="Montserrat" panose="00000500000000000000" pitchFamily="2" charset="-52"/>
              </a:rPr>
              <a:t>https://github.com/Crabishka/TP_project</a:t>
            </a:r>
            <a:endParaRPr lang="en-US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@</a:t>
            </a:r>
            <a:r>
              <a:rPr lang="en-US" dirty="0" err="1">
                <a:solidFill>
                  <a:schemeClr val="tx1"/>
                </a:solidFill>
                <a:latin typeface="Montserrat" panose="00000500000000000000" pitchFamily="2" charset="-52"/>
              </a:rPr>
              <a:t>CyberShpek</a:t>
            </a:r>
            <a:endParaRPr lang="en-US" dirty="0">
              <a:solidFill>
                <a:schemeClr val="tx1"/>
              </a:solidFill>
              <a:latin typeface="Montserrat" panose="00000500000000000000" pitchFamily="2" charset="-52"/>
            </a:endParaRPr>
          </a:p>
          <a:p>
            <a:r>
              <a:rPr lang="en-US" dirty="0">
                <a:solidFill>
                  <a:schemeClr val="tx1"/>
                </a:solidFill>
                <a:latin typeface="Montserrat" panose="00000500000000000000" pitchFamily="2" charset="-52"/>
              </a:rPr>
              <a:t>Hagoga.pr@gmail.com</a:t>
            </a:r>
          </a:p>
        </p:txBody>
      </p:sp>
      <p:sp>
        <p:nvSpPr>
          <p:cNvPr id="740" name="Google Shape;740;p42"/>
          <p:cNvSpPr txBox="1">
            <a:spLocks noGrp="1"/>
          </p:cNvSpPr>
          <p:nvPr>
            <p:ph type="ctrTitle"/>
          </p:nvPr>
        </p:nvSpPr>
        <p:spPr>
          <a:xfrm>
            <a:off x="3857620" y="928676"/>
            <a:ext cx="4603800" cy="170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Sportique</a:t>
            </a:r>
            <a:r>
              <a:rPr lang="en" b="1" dirty="0"/>
              <a:t> </a:t>
            </a:r>
            <a:br>
              <a:rPr lang="en" b="1" dirty="0"/>
            </a:br>
            <a:r>
              <a:rPr lang="ru-RU" sz="2800" b="1" dirty="0">
                <a:solidFill>
                  <a:schemeClr val="dk2"/>
                </a:solidFill>
              </a:rPr>
              <a:t>Прокат спортивного инвентаря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742" name="Google Shape;742;p42"/>
          <p:cNvSpPr/>
          <p:nvPr/>
        </p:nvSpPr>
        <p:spPr>
          <a:xfrm>
            <a:off x="7749438" y="2958673"/>
            <a:ext cx="89569" cy="110"/>
          </a:xfrm>
          <a:custGeom>
            <a:avLst/>
            <a:gdLst/>
            <a:ahLst/>
            <a:cxnLst/>
            <a:rect l="l" t="t" r="r" b="b"/>
            <a:pathLst>
              <a:path w="818" h="1" extrusionOk="0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2"/>
          <p:cNvSpPr/>
          <p:nvPr/>
        </p:nvSpPr>
        <p:spPr>
          <a:xfrm>
            <a:off x="7794223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2"/>
          <p:cNvSpPr/>
          <p:nvPr/>
        </p:nvSpPr>
        <p:spPr>
          <a:xfrm>
            <a:off x="7928797" y="2958673"/>
            <a:ext cx="89459" cy="110"/>
          </a:xfrm>
          <a:custGeom>
            <a:avLst/>
            <a:gdLst/>
            <a:ahLst/>
            <a:cxnLst/>
            <a:rect l="l" t="t" r="r" b="b"/>
            <a:pathLst>
              <a:path w="817" h="1" extrusionOk="0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2"/>
          <p:cNvSpPr/>
          <p:nvPr/>
        </p:nvSpPr>
        <p:spPr>
          <a:xfrm>
            <a:off x="7973472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2"/>
          <p:cNvSpPr/>
          <p:nvPr/>
        </p:nvSpPr>
        <p:spPr>
          <a:xfrm flipH="1">
            <a:off x="1611150" y="1142205"/>
            <a:ext cx="230888" cy="213549"/>
          </a:xfrm>
          <a:custGeom>
            <a:avLst/>
            <a:gdLst/>
            <a:ahLst/>
            <a:cxnLst/>
            <a:rect l="l" t="t" r="r" b="b"/>
            <a:pathLst>
              <a:path w="11042" h="10214" extrusionOk="0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2"/>
          <p:cNvSpPr/>
          <p:nvPr/>
        </p:nvSpPr>
        <p:spPr>
          <a:xfrm flipH="1">
            <a:off x="816696" y="1241662"/>
            <a:ext cx="479508" cy="448842"/>
          </a:xfrm>
          <a:custGeom>
            <a:avLst/>
            <a:gdLst/>
            <a:ahLst/>
            <a:cxnLst/>
            <a:rect l="l" t="t" r="r" b="b"/>
            <a:pathLst>
              <a:path w="22932" h="21468" extrusionOk="0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2"/>
          <p:cNvSpPr/>
          <p:nvPr/>
        </p:nvSpPr>
        <p:spPr>
          <a:xfrm flipH="1">
            <a:off x="1163509" y="1447308"/>
            <a:ext cx="113897" cy="119905"/>
          </a:xfrm>
          <a:custGeom>
            <a:avLst/>
            <a:gdLst/>
            <a:ahLst/>
            <a:cxnLst/>
            <a:rect l="l" t="t" r="r" b="b"/>
            <a:pathLst>
              <a:path w="5447" h="5735" extrusionOk="0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2"/>
          <p:cNvSpPr/>
          <p:nvPr/>
        </p:nvSpPr>
        <p:spPr>
          <a:xfrm flipH="1">
            <a:off x="1103811" y="1416867"/>
            <a:ext cx="155612" cy="164061"/>
          </a:xfrm>
          <a:custGeom>
            <a:avLst/>
            <a:gdLst/>
            <a:ahLst/>
            <a:cxnLst/>
            <a:rect l="l" t="t" r="r" b="b"/>
            <a:pathLst>
              <a:path w="7442" h="7847" extrusionOk="0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2"/>
          <p:cNvSpPr/>
          <p:nvPr/>
        </p:nvSpPr>
        <p:spPr>
          <a:xfrm flipH="1">
            <a:off x="1300072" y="3972433"/>
            <a:ext cx="317267" cy="211375"/>
          </a:xfrm>
          <a:custGeom>
            <a:avLst/>
            <a:gdLst/>
            <a:ahLst/>
            <a:cxnLst/>
            <a:rect l="l" t="t" r="r" b="b"/>
            <a:pathLst>
              <a:path w="15173" h="10110" extrusionOk="0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2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2"/>
          <p:cNvSpPr/>
          <p:nvPr/>
        </p:nvSpPr>
        <p:spPr>
          <a:xfrm flipH="1">
            <a:off x="1295179" y="3727627"/>
            <a:ext cx="304826" cy="454048"/>
          </a:xfrm>
          <a:custGeom>
            <a:avLst/>
            <a:gdLst/>
            <a:ahLst/>
            <a:cxnLst/>
            <a:rect l="l" t="t" r="r" b="b"/>
            <a:pathLst>
              <a:path w="14578" h="21717" fill="none" extrusionOk="0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2"/>
          <p:cNvSpPr/>
          <p:nvPr/>
        </p:nvSpPr>
        <p:spPr>
          <a:xfrm flipH="1">
            <a:off x="1458403" y="4031015"/>
            <a:ext cx="90687" cy="12565"/>
          </a:xfrm>
          <a:custGeom>
            <a:avLst/>
            <a:gdLst/>
            <a:ahLst/>
            <a:cxnLst/>
            <a:rect l="l" t="t" r="r" b="b"/>
            <a:pathLst>
              <a:path w="4337" h="601" fill="none" extrusionOk="0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2"/>
          <p:cNvSpPr/>
          <p:nvPr/>
        </p:nvSpPr>
        <p:spPr>
          <a:xfrm flipH="1">
            <a:off x="1447237" y="3998233"/>
            <a:ext cx="86526" cy="17458"/>
          </a:xfrm>
          <a:custGeom>
            <a:avLst/>
            <a:gdLst/>
            <a:ahLst/>
            <a:cxnLst/>
            <a:rect l="l" t="t" r="r" b="b"/>
            <a:pathLst>
              <a:path w="4138" h="835" fill="none" extrusionOk="0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2"/>
          <p:cNvSpPr/>
          <p:nvPr/>
        </p:nvSpPr>
        <p:spPr>
          <a:xfrm flipH="1">
            <a:off x="1438183" y="3963359"/>
            <a:ext cx="80232" cy="14677"/>
          </a:xfrm>
          <a:custGeom>
            <a:avLst/>
            <a:gdLst/>
            <a:ahLst/>
            <a:cxnLst/>
            <a:rect l="l" t="t" r="r" b="b"/>
            <a:pathLst>
              <a:path w="3837" h="702" fill="none" extrusionOk="0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2"/>
          <p:cNvSpPr/>
          <p:nvPr/>
        </p:nvSpPr>
        <p:spPr>
          <a:xfrm flipH="1">
            <a:off x="1432600" y="3929196"/>
            <a:ext cx="79521" cy="17458"/>
          </a:xfrm>
          <a:custGeom>
            <a:avLst/>
            <a:gdLst/>
            <a:ahLst/>
            <a:cxnLst/>
            <a:rect l="l" t="t" r="r" b="b"/>
            <a:pathLst>
              <a:path w="3803" h="835" fill="none" extrusionOk="0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2"/>
          <p:cNvSpPr/>
          <p:nvPr/>
        </p:nvSpPr>
        <p:spPr>
          <a:xfrm flipH="1">
            <a:off x="857157" y="2294439"/>
            <a:ext cx="801438" cy="1599905"/>
          </a:xfrm>
          <a:custGeom>
            <a:avLst/>
            <a:gdLst/>
            <a:ahLst/>
            <a:cxnLst/>
            <a:rect l="l" t="t" r="r" b="b"/>
            <a:pathLst>
              <a:path w="38328" h="76523" extrusionOk="0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2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2"/>
          <p:cNvSpPr/>
          <p:nvPr/>
        </p:nvSpPr>
        <p:spPr>
          <a:xfrm flipH="1">
            <a:off x="1023851" y="3846883"/>
            <a:ext cx="303446" cy="314574"/>
          </a:xfrm>
          <a:custGeom>
            <a:avLst/>
            <a:gdLst/>
            <a:ahLst/>
            <a:cxnLst/>
            <a:rect l="l" t="t" r="r" b="b"/>
            <a:pathLst>
              <a:path w="14512" h="15046" fill="none" extrusionOk="0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2"/>
          <p:cNvSpPr/>
          <p:nvPr/>
        </p:nvSpPr>
        <p:spPr>
          <a:xfrm flipH="1">
            <a:off x="1143833" y="4033106"/>
            <a:ext cx="110928" cy="36985"/>
          </a:xfrm>
          <a:custGeom>
            <a:avLst/>
            <a:gdLst/>
            <a:ahLst/>
            <a:cxnLst/>
            <a:rect l="l" t="t" r="r" b="b"/>
            <a:pathLst>
              <a:path w="5305" h="1769" fill="none" extrusionOk="0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2"/>
          <p:cNvSpPr/>
          <p:nvPr/>
        </p:nvSpPr>
        <p:spPr>
          <a:xfrm flipH="1">
            <a:off x="1127795" y="4010087"/>
            <a:ext cx="98361" cy="34895"/>
          </a:xfrm>
          <a:custGeom>
            <a:avLst/>
            <a:gdLst/>
            <a:ahLst/>
            <a:cxnLst/>
            <a:rect l="l" t="t" r="r" b="b"/>
            <a:pathLst>
              <a:path w="4704" h="1669" fill="none" extrusionOk="0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2"/>
          <p:cNvSpPr/>
          <p:nvPr/>
        </p:nvSpPr>
        <p:spPr>
          <a:xfrm flipH="1">
            <a:off x="1108955" y="3968251"/>
            <a:ext cx="99762" cy="37675"/>
          </a:xfrm>
          <a:custGeom>
            <a:avLst/>
            <a:gdLst/>
            <a:ahLst/>
            <a:cxnLst/>
            <a:rect l="l" t="t" r="r" b="b"/>
            <a:pathLst>
              <a:path w="4771" h="1802" fill="none" extrusionOk="0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2"/>
          <p:cNvSpPr/>
          <p:nvPr/>
        </p:nvSpPr>
        <p:spPr>
          <a:xfrm flipH="1">
            <a:off x="1101971" y="3926394"/>
            <a:ext cx="101874" cy="32114"/>
          </a:xfrm>
          <a:custGeom>
            <a:avLst/>
            <a:gdLst/>
            <a:ahLst/>
            <a:cxnLst/>
            <a:rect l="l" t="t" r="r" b="b"/>
            <a:pathLst>
              <a:path w="4872" h="1536" fill="none" extrusionOk="0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2"/>
          <p:cNvSpPr/>
          <p:nvPr/>
        </p:nvSpPr>
        <p:spPr>
          <a:xfrm flipH="1">
            <a:off x="1023851" y="4161436"/>
            <a:ext cx="306938" cy="22329"/>
          </a:xfrm>
          <a:custGeom>
            <a:avLst/>
            <a:gdLst/>
            <a:ahLst/>
            <a:cxnLst/>
            <a:rect l="l" t="t" r="r" b="b"/>
            <a:pathLst>
              <a:path w="14679" h="1068" extrusionOk="0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2"/>
          <p:cNvSpPr/>
          <p:nvPr/>
        </p:nvSpPr>
        <p:spPr>
          <a:xfrm flipH="1">
            <a:off x="621396" y="1327132"/>
            <a:ext cx="1283435" cy="1177970"/>
          </a:xfrm>
          <a:custGeom>
            <a:avLst/>
            <a:gdLst/>
            <a:ahLst/>
            <a:cxnLst/>
            <a:rect l="l" t="t" r="r" b="b"/>
            <a:pathLst>
              <a:path w="61379" h="56342" extrusionOk="0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2"/>
          <p:cNvSpPr/>
          <p:nvPr/>
        </p:nvSpPr>
        <p:spPr>
          <a:xfrm flipH="1">
            <a:off x="621396" y="1327132"/>
            <a:ext cx="1283435" cy="1205840"/>
          </a:xfrm>
          <a:custGeom>
            <a:avLst/>
            <a:gdLst/>
            <a:ahLst/>
            <a:cxnLst/>
            <a:rect l="l" t="t" r="r" b="b"/>
            <a:pathLst>
              <a:path w="61379" h="57675" fill="none" extrusionOk="0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2"/>
          <p:cNvSpPr/>
          <p:nvPr/>
        </p:nvSpPr>
        <p:spPr>
          <a:xfrm flipH="1">
            <a:off x="930404" y="1519607"/>
            <a:ext cx="288767" cy="320575"/>
          </a:xfrm>
          <a:custGeom>
            <a:avLst/>
            <a:gdLst/>
            <a:ahLst/>
            <a:cxnLst/>
            <a:rect l="l" t="t" r="r" b="b"/>
            <a:pathLst>
              <a:path w="13810" h="15333" extrusionOk="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2"/>
          <p:cNvSpPr/>
          <p:nvPr/>
        </p:nvSpPr>
        <p:spPr>
          <a:xfrm flipH="1">
            <a:off x="1026653" y="1610868"/>
            <a:ext cx="104634" cy="88543"/>
          </a:xfrm>
          <a:custGeom>
            <a:avLst/>
            <a:gdLst/>
            <a:ahLst/>
            <a:cxnLst/>
            <a:rect l="l" t="t" r="r" b="b"/>
            <a:pathLst>
              <a:path w="5004" h="4235" extrusionOk="0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2"/>
          <p:cNvSpPr/>
          <p:nvPr/>
        </p:nvSpPr>
        <p:spPr>
          <a:xfrm flipH="1">
            <a:off x="948512" y="1268570"/>
            <a:ext cx="346688" cy="410414"/>
          </a:xfrm>
          <a:custGeom>
            <a:avLst/>
            <a:gdLst/>
            <a:ahLst/>
            <a:cxnLst/>
            <a:rect l="l" t="t" r="r" b="b"/>
            <a:pathLst>
              <a:path w="16580" h="19630" extrusionOk="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2"/>
          <p:cNvSpPr/>
          <p:nvPr/>
        </p:nvSpPr>
        <p:spPr>
          <a:xfrm flipH="1">
            <a:off x="922019" y="1240659"/>
            <a:ext cx="450610" cy="405208"/>
          </a:xfrm>
          <a:custGeom>
            <a:avLst/>
            <a:gdLst/>
            <a:ahLst/>
            <a:cxnLst/>
            <a:rect l="l" t="t" r="r" b="b"/>
            <a:pathLst>
              <a:path w="21550" h="19381" extrusionOk="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2"/>
          <p:cNvSpPr/>
          <p:nvPr/>
        </p:nvSpPr>
        <p:spPr>
          <a:xfrm flipH="1">
            <a:off x="919928" y="1431042"/>
            <a:ext cx="66389" cy="102342"/>
          </a:xfrm>
          <a:custGeom>
            <a:avLst/>
            <a:gdLst/>
            <a:ahLst/>
            <a:cxnLst/>
            <a:rect l="l" t="t" r="r" b="b"/>
            <a:pathLst>
              <a:path w="3175" h="4895" extrusionOk="0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2"/>
          <p:cNvSpPr/>
          <p:nvPr/>
        </p:nvSpPr>
        <p:spPr>
          <a:xfrm flipH="1">
            <a:off x="919928" y="1416407"/>
            <a:ext cx="66996" cy="122748"/>
          </a:xfrm>
          <a:custGeom>
            <a:avLst/>
            <a:gdLst/>
            <a:ahLst/>
            <a:cxnLst/>
            <a:rect l="l" t="t" r="r" b="b"/>
            <a:pathLst>
              <a:path w="3204" h="5871" fill="none" extrusionOk="0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2"/>
          <p:cNvSpPr/>
          <p:nvPr/>
        </p:nvSpPr>
        <p:spPr>
          <a:xfrm flipH="1">
            <a:off x="866671" y="1392510"/>
            <a:ext cx="155633" cy="163998"/>
          </a:xfrm>
          <a:custGeom>
            <a:avLst/>
            <a:gdLst/>
            <a:ahLst/>
            <a:cxnLst/>
            <a:rect l="l" t="t" r="r" b="b"/>
            <a:pathLst>
              <a:path w="7443" h="7844" extrusionOk="0">
                <a:moveTo>
                  <a:pt x="2918" y="0"/>
                </a:moveTo>
                <a:cubicBezTo>
                  <a:pt x="0" y="0"/>
                  <a:pt x="244" y="7324"/>
                  <a:pt x="2894" y="7815"/>
                </a:cubicBezTo>
                <a:cubicBezTo>
                  <a:pt x="2998" y="7834"/>
                  <a:pt x="3101" y="7844"/>
                  <a:pt x="3203" y="7844"/>
                </a:cubicBezTo>
                <a:cubicBezTo>
                  <a:pt x="6037" y="7844"/>
                  <a:pt x="7442" y="428"/>
                  <a:pt x="3094" y="9"/>
                </a:cubicBezTo>
                <a:cubicBezTo>
                  <a:pt x="3034" y="3"/>
                  <a:pt x="2975" y="0"/>
                  <a:pt x="2918" y="0"/>
                </a:cubicBezTo>
                <a:close/>
              </a:path>
            </a:pathLst>
          </a:custGeom>
          <a:solidFill>
            <a:srgbClr val="99999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2"/>
          <p:cNvSpPr/>
          <p:nvPr/>
        </p:nvSpPr>
        <p:spPr>
          <a:xfrm flipH="1">
            <a:off x="922019" y="1235871"/>
            <a:ext cx="239963" cy="195882"/>
          </a:xfrm>
          <a:custGeom>
            <a:avLst/>
            <a:gdLst/>
            <a:ahLst/>
            <a:cxnLst/>
            <a:rect l="l" t="t" r="r" b="b"/>
            <a:pathLst>
              <a:path w="11476" h="9369" extrusionOk="0">
                <a:moveTo>
                  <a:pt x="2496" y="1"/>
                </a:moveTo>
                <a:cubicBezTo>
                  <a:pt x="857" y="1"/>
                  <a:pt x="0" y="663"/>
                  <a:pt x="0" y="663"/>
                </a:cubicBezTo>
                <a:cubicBezTo>
                  <a:pt x="72" y="662"/>
                  <a:pt x="144" y="661"/>
                  <a:pt x="215" y="661"/>
                </a:cubicBezTo>
                <a:cubicBezTo>
                  <a:pt x="9613" y="661"/>
                  <a:pt x="10007" y="9369"/>
                  <a:pt x="10007" y="9369"/>
                </a:cubicBezTo>
                <a:lnTo>
                  <a:pt x="11475" y="9369"/>
                </a:lnTo>
                <a:cubicBezTo>
                  <a:pt x="11475" y="3031"/>
                  <a:pt x="6972" y="930"/>
                  <a:pt x="4237" y="229"/>
                </a:cubicBezTo>
                <a:cubicBezTo>
                  <a:pt x="3583" y="64"/>
                  <a:pt x="3003" y="1"/>
                  <a:pt x="249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2"/>
          <p:cNvSpPr/>
          <p:nvPr/>
        </p:nvSpPr>
        <p:spPr>
          <a:xfrm flipH="1">
            <a:off x="875474" y="1414860"/>
            <a:ext cx="114064" cy="119842"/>
          </a:xfrm>
          <a:custGeom>
            <a:avLst/>
            <a:gdLst/>
            <a:ahLst/>
            <a:cxnLst/>
            <a:rect l="l" t="t" r="r" b="b"/>
            <a:pathLst>
              <a:path w="5455" h="5732" extrusionOk="0">
                <a:moveTo>
                  <a:pt x="2156" y="0"/>
                </a:moveTo>
                <a:cubicBezTo>
                  <a:pt x="0" y="0"/>
                  <a:pt x="200" y="5352"/>
                  <a:pt x="2127" y="5711"/>
                </a:cubicBezTo>
                <a:cubicBezTo>
                  <a:pt x="2202" y="5725"/>
                  <a:pt x="2275" y="5731"/>
                  <a:pt x="2347" y="5731"/>
                </a:cubicBezTo>
                <a:cubicBezTo>
                  <a:pt x="4437" y="5731"/>
                  <a:pt x="5454" y="298"/>
                  <a:pt x="2294" y="7"/>
                </a:cubicBezTo>
                <a:cubicBezTo>
                  <a:pt x="2247" y="3"/>
                  <a:pt x="2201" y="0"/>
                  <a:pt x="215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2"/>
          <p:cNvSpPr/>
          <p:nvPr/>
        </p:nvSpPr>
        <p:spPr>
          <a:xfrm flipH="1">
            <a:off x="678606" y="2605918"/>
            <a:ext cx="398984" cy="527810"/>
          </a:xfrm>
          <a:custGeom>
            <a:avLst/>
            <a:gdLst/>
            <a:ahLst/>
            <a:cxnLst/>
            <a:rect l="l" t="t" r="r" b="b"/>
            <a:pathLst>
              <a:path w="19081" h="25245" extrusionOk="0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2"/>
          <p:cNvSpPr/>
          <p:nvPr/>
        </p:nvSpPr>
        <p:spPr>
          <a:xfrm flipH="1">
            <a:off x="661167" y="2616100"/>
            <a:ext cx="398984" cy="527684"/>
          </a:xfrm>
          <a:custGeom>
            <a:avLst/>
            <a:gdLst/>
            <a:ahLst/>
            <a:cxnLst/>
            <a:rect l="l" t="t" r="r" b="b"/>
            <a:pathLst>
              <a:path w="19081" h="25239" extrusionOk="0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2"/>
          <p:cNvSpPr/>
          <p:nvPr/>
        </p:nvSpPr>
        <p:spPr>
          <a:xfrm flipH="1">
            <a:off x="825771" y="2831448"/>
            <a:ext cx="51627" cy="80933"/>
          </a:xfrm>
          <a:custGeom>
            <a:avLst/>
            <a:gdLst/>
            <a:ahLst/>
            <a:cxnLst/>
            <a:rect l="l" t="t" r="r" b="b"/>
            <a:pathLst>
              <a:path w="2469" h="3871" extrusionOk="0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 flipH="1">
            <a:off x="673713" y="2532972"/>
            <a:ext cx="191996" cy="575855"/>
          </a:xfrm>
          <a:custGeom>
            <a:avLst/>
            <a:gdLst/>
            <a:ahLst/>
            <a:cxnLst/>
            <a:rect l="l" t="t" r="r" b="b"/>
            <a:pathLst>
              <a:path w="9182" h="27543" extrusionOk="0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2"/>
          <p:cNvSpPr/>
          <p:nvPr/>
        </p:nvSpPr>
        <p:spPr>
          <a:xfrm flipH="1">
            <a:off x="650691" y="1905287"/>
            <a:ext cx="264386" cy="786247"/>
          </a:xfrm>
          <a:custGeom>
            <a:avLst/>
            <a:gdLst/>
            <a:ahLst/>
            <a:cxnLst/>
            <a:rect l="l" t="t" r="r" b="b"/>
            <a:pathLst>
              <a:path w="12644" h="37606" extrusionOk="0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 flipH="1">
            <a:off x="1452130" y="1728138"/>
            <a:ext cx="39081" cy="246918"/>
          </a:xfrm>
          <a:custGeom>
            <a:avLst/>
            <a:gdLst/>
            <a:ahLst/>
            <a:cxnLst/>
            <a:rect l="l" t="t" r="r" b="b"/>
            <a:pathLst>
              <a:path w="1869" h="11810" fill="none" extrusionOk="0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2"/>
          <p:cNvSpPr/>
          <p:nvPr/>
        </p:nvSpPr>
        <p:spPr>
          <a:xfrm flipH="1">
            <a:off x="930404" y="2391387"/>
            <a:ext cx="172298" cy="30713"/>
          </a:xfrm>
          <a:custGeom>
            <a:avLst/>
            <a:gdLst/>
            <a:ahLst/>
            <a:cxnLst/>
            <a:rect l="l" t="t" r="r" b="b"/>
            <a:pathLst>
              <a:path w="8240" h="1469" fill="none" extrusionOk="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2"/>
          <p:cNvSpPr/>
          <p:nvPr/>
        </p:nvSpPr>
        <p:spPr>
          <a:xfrm flipH="1">
            <a:off x="1556053" y="1670956"/>
            <a:ext cx="69777" cy="89296"/>
          </a:xfrm>
          <a:custGeom>
            <a:avLst/>
            <a:gdLst/>
            <a:ahLst/>
            <a:cxnLst/>
            <a:rect l="l" t="t" r="r" b="b"/>
            <a:pathLst>
              <a:path w="3337" h="4271" fill="none" extrusionOk="0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2"/>
          <p:cNvSpPr/>
          <p:nvPr/>
        </p:nvSpPr>
        <p:spPr>
          <a:xfrm flipH="1">
            <a:off x="719046" y="2588063"/>
            <a:ext cx="100473" cy="43258"/>
          </a:xfrm>
          <a:custGeom>
            <a:avLst/>
            <a:gdLst/>
            <a:ahLst/>
            <a:cxnLst/>
            <a:rect l="l" t="t" r="r" b="b"/>
            <a:pathLst>
              <a:path w="4805" h="2069" fill="none" extrusionOk="0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2"/>
          <p:cNvSpPr/>
          <p:nvPr/>
        </p:nvSpPr>
        <p:spPr>
          <a:xfrm flipH="1">
            <a:off x="1685894" y="1142196"/>
            <a:ext cx="33498" cy="108824"/>
          </a:xfrm>
          <a:custGeom>
            <a:avLst/>
            <a:gdLst/>
            <a:ahLst/>
            <a:cxnLst/>
            <a:rect l="l" t="t" r="r" b="b"/>
            <a:pathLst>
              <a:path w="1602" h="5205" fill="none" extrusionOk="0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2"/>
          <p:cNvSpPr/>
          <p:nvPr/>
        </p:nvSpPr>
        <p:spPr>
          <a:xfrm flipH="1">
            <a:off x="1787726" y="1180561"/>
            <a:ext cx="53718" cy="30713"/>
          </a:xfrm>
          <a:custGeom>
            <a:avLst/>
            <a:gdLst/>
            <a:ahLst/>
            <a:cxnLst/>
            <a:rect l="l" t="t" r="r" b="b"/>
            <a:pathLst>
              <a:path w="2569" h="1469" fill="none" extrusionOk="0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2"/>
          <p:cNvSpPr/>
          <p:nvPr/>
        </p:nvSpPr>
        <p:spPr>
          <a:xfrm flipH="1">
            <a:off x="1717280" y="1142196"/>
            <a:ext cx="88596" cy="27222"/>
          </a:xfrm>
          <a:custGeom>
            <a:avLst/>
            <a:gdLst/>
            <a:ahLst/>
            <a:cxnLst/>
            <a:rect l="l" t="t" r="r" b="b"/>
            <a:pathLst>
              <a:path w="4237" h="1302" fill="none" extrusionOk="0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2"/>
          <p:cNvSpPr/>
          <p:nvPr/>
        </p:nvSpPr>
        <p:spPr>
          <a:xfrm flipH="1">
            <a:off x="1745174" y="1150580"/>
            <a:ext cx="71868" cy="33494"/>
          </a:xfrm>
          <a:custGeom>
            <a:avLst/>
            <a:gdLst/>
            <a:ahLst/>
            <a:cxnLst/>
            <a:rect l="l" t="t" r="r" b="b"/>
            <a:pathLst>
              <a:path w="3437" h="1602" fill="none" extrusionOk="0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2"/>
          <p:cNvSpPr/>
          <p:nvPr/>
        </p:nvSpPr>
        <p:spPr>
          <a:xfrm flipH="1">
            <a:off x="1694948" y="1098959"/>
            <a:ext cx="1572892" cy="3068656"/>
          </a:xfrm>
          <a:custGeom>
            <a:avLst/>
            <a:gdLst/>
            <a:ahLst/>
            <a:cxnLst/>
            <a:rect l="l" t="t" r="r" b="b"/>
            <a:pathLst>
              <a:path w="75222" h="146773" extrusionOk="0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 flipH="1">
            <a:off x="2603090" y="1154071"/>
            <a:ext cx="51648" cy="43529"/>
          </a:xfrm>
          <a:custGeom>
            <a:avLst/>
            <a:gdLst/>
            <a:ahLst/>
            <a:cxnLst/>
            <a:rect l="l" t="t" r="r" b="b"/>
            <a:pathLst>
              <a:path w="2470" h="2082" extrusionOk="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2"/>
          <p:cNvSpPr/>
          <p:nvPr/>
        </p:nvSpPr>
        <p:spPr>
          <a:xfrm flipH="1">
            <a:off x="2315724" y="1161724"/>
            <a:ext cx="32118" cy="28037"/>
          </a:xfrm>
          <a:custGeom>
            <a:avLst/>
            <a:gdLst/>
            <a:ahLst/>
            <a:cxnLst/>
            <a:rect l="l" t="t" r="r" b="b"/>
            <a:pathLst>
              <a:path w="1536" h="1341" extrusionOk="0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2"/>
          <p:cNvSpPr/>
          <p:nvPr/>
        </p:nvSpPr>
        <p:spPr>
          <a:xfrm flipH="1">
            <a:off x="2386170" y="1168017"/>
            <a:ext cx="179972" cy="15367"/>
          </a:xfrm>
          <a:custGeom>
            <a:avLst/>
            <a:gdLst/>
            <a:ahLst/>
            <a:cxnLst/>
            <a:rect l="l" t="t" r="r" b="b"/>
            <a:pathLst>
              <a:path w="8607" h="735" extrusionOk="0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2"/>
          <p:cNvSpPr/>
          <p:nvPr/>
        </p:nvSpPr>
        <p:spPr>
          <a:xfrm flipH="1">
            <a:off x="1740302" y="3903972"/>
            <a:ext cx="1482205" cy="220407"/>
          </a:xfrm>
          <a:custGeom>
            <a:avLst/>
            <a:gdLst/>
            <a:ahLst/>
            <a:cxnLst/>
            <a:rect l="l" t="t" r="r" b="b"/>
            <a:pathLst>
              <a:path w="70885" h="10542" extrusionOk="0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2"/>
          <p:cNvSpPr/>
          <p:nvPr/>
        </p:nvSpPr>
        <p:spPr>
          <a:xfrm flipH="1">
            <a:off x="1740302" y="1149869"/>
            <a:ext cx="1482205" cy="184843"/>
          </a:xfrm>
          <a:custGeom>
            <a:avLst/>
            <a:gdLst/>
            <a:ahLst/>
            <a:cxnLst/>
            <a:rect l="l" t="t" r="r" b="b"/>
            <a:pathLst>
              <a:path w="70885" h="8841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2"/>
          <p:cNvSpPr/>
          <p:nvPr/>
        </p:nvSpPr>
        <p:spPr>
          <a:xfrm flipH="1">
            <a:off x="1740302" y="1149179"/>
            <a:ext cx="1482205" cy="2975200"/>
          </a:xfrm>
          <a:custGeom>
            <a:avLst/>
            <a:gdLst/>
            <a:ahLst/>
            <a:cxnLst/>
            <a:rect l="l" t="t" r="r" b="b"/>
            <a:pathLst>
              <a:path w="70885" h="142303" fill="none" extrusionOk="0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2"/>
          <p:cNvSpPr/>
          <p:nvPr/>
        </p:nvSpPr>
        <p:spPr>
          <a:xfrm>
            <a:off x="2057495" y="2972229"/>
            <a:ext cx="834225" cy="252479"/>
          </a:xfrm>
          <a:custGeom>
            <a:avLst/>
            <a:gdLst/>
            <a:ahLst/>
            <a:cxnLst/>
            <a:rect l="l" t="t" r="r" b="b"/>
            <a:pathLst>
              <a:path w="39896" h="12076" extrusionOk="0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extrusionOk="0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2"/>
          <p:cNvSpPr/>
          <p:nvPr/>
        </p:nvSpPr>
        <p:spPr>
          <a:xfrm>
            <a:off x="2379049" y="2321525"/>
            <a:ext cx="191828" cy="128560"/>
          </a:xfrm>
          <a:custGeom>
            <a:avLst/>
            <a:gdLst/>
            <a:ahLst/>
            <a:cxnLst/>
            <a:rect l="l" t="t" r="r" b="b"/>
            <a:pathLst>
              <a:path w="9174" h="6149" extrusionOk="0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2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fill="none" extrusionOk="0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fill="none" extrusionOk="0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2281399" y="2534949"/>
            <a:ext cx="387128" cy="50241"/>
          </a:xfrm>
          <a:custGeom>
            <a:avLst/>
            <a:gdLst/>
            <a:ahLst/>
            <a:cxnLst/>
            <a:rect l="l" t="t" r="r" b="b"/>
            <a:pathLst>
              <a:path w="18514" h="2403" extrusionOk="0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2"/>
          <p:cNvSpPr/>
          <p:nvPr/>
        </p:nvSpPr>
        <p:spPr>
          <a:xfrm>
            <a:off x="1984958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2"/>
          <p:cNvSpPr/>
          <p:nvPr/>
        </p:nvSpPr>
        <p:spPr>
          <a:xfrm>
            <a:off x="2186530" y="2690459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/>
          <p:cNvSpPr/>
          <p:nvPr/>
        </p:nvSpPr>
        <p:spPr>
          <a:xfrm>
            <a:off x="2857488" y="2857502"/>
            <a:ext cx="173699" cy="174389"/>
          </a:xfrm>
          <a:custGeom>
            <a:avLst/>
            <a:gdLst/>
            <a:ahLst/>
            <a:cxnLst/>
            <a:rect l="l" t="t" r="r" b="b"/>
            <a:pathLst>
              <a:path w="8307" h="8341" extrusionOk="0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/>
          <p:cNvSpPr/>
          <p:nvPr/>
        </p:nvSpPr>
        <p:spPr>
          <a:xfrm>
            <a:off x="3006098" y="2751153"/>
            <a:ext cx="25824" cy="52311"/>
          </a:xfrm>
          <a:custGeom>
            <a:avLst/>
            <a:gdLst/>
            <a:ahLst/>
            <a:cxnLst/>
            <a:rect l="l" t="t" r="r" b="b"/>
            <a:pathLst>
              <a:path w="1235" h="2502" fill="none" extrusionOk="0">
                <a:moveTo>
                  <a:pt x="0" y="2502"/>
                </a:moveTo>
                <a:lnTo>
                  <a:pt x="1235" y="1268"/>
                </a:lnTo>
                <a:lnTo>
                  <a:pt x="0" y="0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/>
          <p:cNvSpPr/>
          <p:nvPr/>
        </p:nvSpPr>
        <p:spPr>
          <a:xfrm>
            <a:off x="1917293" y="2751153"/>
            <a:ext cx="26535" cy="52311"/>
          </a:xfrm>
          <a:custGeom>
            <a:avLst/>
            <a:gdLst/>
            <a:ahLst/>
            <a:cxnLst/>
            <a:rect l="l" t="t" r="r" b="b"/>
            <a:pathLst>
              <a:path w="1269" h="2502" fill="none" extrusionOk="0">
                <a:moveTo>
                  <a:pt x="1268" y="0"/>
                </a:moveTo>
                <a:lnTo>
                  <a:pt x="1" y="1268"/>
                </a:lnTo>
                <a:lnTo>
                  <a:pt x="1268" y="2502"/>
                </a:ln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828718" y="3341853"/>
            <a:ext cx="1291778" cy="115786"/>
          </a:xfrm>
          <a:custGeom>
            <a:avLst/>
            <a:gdLst/>
            <a:ahLst/>
            <a:cxnLst/>
            <a:rect l="l" t="t" r="r" b="b"/>
            <a:pathLst>
              <a:path w="61778" h="5538" extrusionOk="0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2"/>
          <p:cNvSpPr/>
          <p:nvPr/>
        </p:nvSpPr>
        <p:spPr>
          <a:xfrm>
            <a:off x="1887998" y="3533638"/>
            <a:ext cx="963972" cy="25131"/>
          </a:xfrm>
          <a:custGeom>
            <a:avLst/>
            <a:gdLst/>
            <a:ahLst/>
            <a:cxnLst/>
            <a:rect l="l" t="t" r="r" b="b"/>
            <a:pathLst>
              <a:path w="46101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2"/>
          <p:cNvSpPr/>
          <p:nvPr/>
        </p:nvSpPr>
        <p:spPr>
          <a:xfrm>
            <a:off x="1887998" y="3608277"/>
            <a:ext cx="838428" cy="25110"/>
          </a:xfrm>
          <a:custGeom>
            <a:avLst/>
            <a:gdLst/>
            <a:ahLst/>
            <a:cxnLst/>
            <a:rect l="l" t="t" r="r" b="b"/>
            <a:pathLst>
              <a:path w="40097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1887998" y="3682896"/>
            <a:ext cx="765181" cy="24420"/>
          </a:xfrm>
          <a:custGeom>
            <a:avLst/>
            <a:gdLst/>
            <a:ahLst/>
            <a:cxnLst/>
            <a:rect l="l" t="t" r="r" b="b"/>
            <a:pathLst>
              <a:path w="36594" h="1168" extrusionOk="0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1887998" y="3757515"/>
            <a:ext cx="880269" cy="24420"/>
          </a:xfrm>
          <a:custGeom>
            <a:avLst/>
            <a:gdLst/>
            <a:ahLst/>
            <a:cxnLst/>
            <a:rect l="l" t="t" r="r" b="b"/>
            <a:pathLst>
              <a:path w="42098" h="1168" extrusionOk="0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2"/>
          <p:cNvSpPr/>
          <p:nvPr/>
        </p:nvSpPr>
        <p:spPr>
          <a:xfrm>
            <a:off x="2934941" y="3533638"/>
            <a:ext cx="126275" cy="25131"/>
          </a:xfrm>
          <a:custGeom>
            <a:avLst/>
            <a:gdLst/>
            <a:ahLst/>
            <a:cxnLst/>
            <a:rect l="l" t="t" r="r" b="b"/>
            <a:pathLst>
              <a:path w="6039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2"/>
          <p:cNvSpPr/>
          <p:nvPr/>
        </p:nvSpPr>
        <p:spPr>
          <a:xfrm>
            <a:off x="2955872" y="3608277"/>
            <a:ext cx="105345" cy="25110"/>
          </a:xfrm>
          <a:custGeom>
            <a:avLst/>
            <a:gdLst/>
            <a:ahLst/>
            <a:cxnLst/>
            <a:rect l="l" t="t" r="r" b="b"/>
            <a:pathLst>
              <a:path w="5038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2924486" y="3682896"/>
            <a:ext cx="136730" cy="24420"/>
          </a:xfrm>
          <a:custGeom>
            <a:avLst/>
            <a:gdLst/>
            <a:ahLst/>
            <a:cxnLst/>
            <a:rect l="l" t="t" r="r" b="b"/>
            <a:pathLst>
              <a:path w="6539" h="1168" extrusionOk="0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3008189" y="3757515"/>
            <a:ext cx="53028" cy="24420"/>
          </a:xfrm>
          <a:custGeom>
            <a:avLst/>
            <a:gdLst/>
            <a:ahLst/>
            <a:cxnLst/>
            <a:rect l="l" t="t" r="r" b="b"/>
            <a:pathLst>
              <a:path w="2536" h="1168" extrusionOk="0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2"/>
          <p:cNvSpPr/>
          <p:nvPr/>
        </p:nvSpPr>
        <p:spPr>
          <a:xfrm flipH="1">
            <a:off x="1947457" y="1472785"/>
            <a:ext cx="1067874" cy="79511"/>
          </a:xfrm>
          <a:custGeom>
            <a:avLst/>
            <a:gdLst/>
            <a:ahLst/>
            <a:cxnLst/>
            <a:rect l="l" t="t" r="r" b="b"/>
            <a:pathLst>
              <a:path w="51070" h="3803" extrusionOk="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2"/>
          <p:cNvSpPr/>
          <p:nvPr/>
        </p:nvSpPr>
        <p:spPr>
          <a:xfrm>
            <a:off x="2829638" y="3150069"/>
            <a:ext cx="155549" cy="155531"/>
          </a:xfrm>
          <a:custGeom>
            <a:avLst/>
            <a:gdLst/>
            <a:ahLst/>
            <a:cxnLst/>
            <a:rect l="l" t="t" r="r" b="b"/>
            <a:pathLst>
              <a:path w="7439" h="7439" extrusionOk="0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2"/>
          <p:cNvSpPr/>
          <p:nvPr/>
        </p:nvSpPr>
        <p:spPr>
          <a:xfrm rot="8099929" flipH="1">
            <a:off x="1188241" y="3300113"/>
            <a:ext cx="1857114" cy="1794505"/>
          </a:xfrm>
          <a:custGeom>
            <a:avLst/>
            <a:gdLst/>
            <a:ahLst/>
            <a:cxnLst/>
            <a:rect l="l" t="t" r="r" b="b"/>
            <a:pathLst>
              <a:path w="10886" h="10519" extrusionOk="0">
                <a:moveTo>
                  <a:pt x="10519" y="0"/>
                </a:moveTo>
                <a:lnTo>
                  <a:pt x="1" y="10518"/>
                </a:lnTo>
                <a:lnTo>
                  <a:pt x="368" y="10518"/>
                </a:lnTo>
                <a:lnTo>
                  <a:pt x="1088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t="1810"/>
          <a:stretch>
            <a:fillRect/>
          </a:stretch>
        </p:blipFill>
        <p:spPr bwMode="auto">
          <a:xfrm>
            <a:off x="1754168" y="1300154"/>
            <a:ext cx="1460510" cy="2628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D22C8E8A-B058-401D-B6E2-FADFF07168BB}"/>
              </a:ext>
            </a:extLst>
          </p:cNvPr>
          <p:cNvSpPr txBox="1"/>
          <p:nvPr/>
        </p:nvSpPr>
        <p:spPr>
          <a:xfrm>
            <a:off x="8501090" y="455872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3"/>
          <p:cNvSpPr txBox="1">
            <a:spLocks noGrp="1"/>
          </p:cNvSpPr>
          <p:nvPr>
            <p:ph type="title"/>
          </p:nvPr>
        </p:nvSpPr>
        <p:spPr>
          <a:xfrm>
            <a:off x="785786" y="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3600" dirty="0"/>
              <a:t>Наша</a:t>
            </a:r>
            <a:r>
              <a:rPr lang="en" sz="3600" dirty="0"/>
              <a:t> </a:t>
            </a:r>
            <a:r>
              <a:rPr lang="ru-RU" sz="3600" dirty="0"/>
              <a:t>команда</a:t>
            </a:r>
          </a:p>
        </p:txBody>
      </p:sp>
      <p:sp>
        <p:nvSpPr>
          <p:cNvPr id="833" name="Google Shape;833;p43"/>
          <p:cNvSpPr/>
          <p:nvPr/>
        </p:nvSpPr>
        <p:spPr>
          <a:xfrm>
            <a:off x="2158441" y="4659137"/>
            <a:ext cx="54775" cy="45719"/>
          </a:xfrm>
          <a:custGeom>
            <a:avLst/>
            <a:gdLst/>
            <a:ahLst/>
            <a:cxnLst/>
            <a:rect l="l" t="t" r="r" b="b"/>
            <a:pathLst>
              <a:path w="255" h="255" extrusionOk="0">
                <a:moveTo>
                  <a:pt x="216" y="0"/>
                </a:moveTo>
                <a:lnTo>
                  <a:pt x="0" y="216"/>
                </a:lnTo>
                <a:lnTo>
                  <a:pt x="37" y="255"/>
                </a:lnTo>
                <a:lnTo>
                  <a:pt x="255" y="38"/>
                </a:lnTo>
                <a:lnTo>
                  <a:pt x="216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56837" y="1968770"/>
            <a:ext cx="2429213" cy="426668"/>
            <a:chOff x="1440" y="2672"/>
            <a:chExt cx="3024" cy="318"/>
          </a:xfrm>
        </p:grpSpPr>
        <p:sp>
          <p:nvSpPr>
            <p:cNvPr id="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002" y="2672"/>
              <a:ext cx="1728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2"/>
                  </a:solidFill>
                  <a:latin typeface="Montserrat" charset="-52"/>
                </a:rPr>
                <a:t>Frontend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-71470" y="1071552"/>
            <a:ext cx="3286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Прядченко Георгий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89321" y="1071552"/>
            <a:ext cx="31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Киселева Мария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00760" y="1097686"/>
            <a:ext cx="3126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Montserrat" charset="-52"/>
              </a:rPr>
              <a:t>Мошкин Никита</a:t>
            </a:r>
          </a:p>
        </p:txBody>
      </p:sp>
      <p:grpSp>
        <p:nvGrpSpPr>
          <p:cNvPr id="15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285720" y="2722540"/>
            <a:ext cx="2500651" cy="492152"/>
            <a:chOff x="1440" y="2678"/>
            <a:chExt cx="3024" cy="312"/>
          </a:xfrm>
        </p:grpSpPr>
        <p:sp>
          <p:nvSpPr>
            <p:cNvPr id="16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90" y="2678"/>
              <a:ext cx="1974" cy="2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Аналитика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19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285720" y="3571882"/>
            <a:ext cx="2786063" cy="571504"/>
            <a:chOff x="1492" y="2629"/>
            <a:chExt cx="3598" cy="361"/>
          </a:xfrm>
        </p:grpSpPr>
        <p:sp>
          <p:nvSpPr>
            <p:cNvPr id="20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492" y="2983"/>
              <a:ext cx="3198" cy="7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1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011" y="2629"/>
              <a:ext cx="307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Развертывание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22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97416" y="1902076"/>
            <a:ext cx="2395662" cy="508782"/>
            <a:chOff x="1440" y="2653"/>
            <a:chExt cx="3024" cy="337"/>
          </a:xfrm>
        </p:grpSpPr>
        <p:sp>
          <p:nvSpPr>
            <p:cNvPr id="23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4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64" y="2653"/>
              <a:ext cx="1678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2"/>
                  </a:solidFill>
                  <a:latin typeface="Montserrat" charset="-52"/>
                </a:rPr>
                <a:t>Backend</a:t>
              </a:r>
            </a:p>
          </p:txBody>
        </p:sp>
      </p:grpSp>
      <p:grpSp>
        <p:nvGrpSpPr>
          <p:cNvPr id="2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97416" y="2786604"/>
            <a:ext cx="2395662" cy="466510"/>
            <a:chOff x="1440" y="2681"/>
            <a:chExt cx="3024" cy="309"/>
          </a:xfrm>
        </p:grpSpPr>
        <p:sp>
          <p:nvSpPr>
            <p:cNvPr id="2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14" y="2681"/>
              <a:ext cx="1514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Дизайн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29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3460170" y="3621018"/>
            <a:ext cx="2598464" cy="522368"/>
            <a:chOff x="1440" y="2644"/>
            <a:chExt cx="3280" cy="346"/>
          </a:xfrm>
        </p:grpSpPr>
        <p:sp>
          <p:nvSpPr>
            <p:cNvPr id="30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440" y="2982"/>
              <a:ext cx="3280" cy="8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1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911" y="2644"/>
              <a:ext cx="2637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Тестирование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32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6286512" y="1888541"/>
            <a:ext cx="2629374" cy="563133"/>
            <a:chOff x="1296" y="2617"/>
            <a:chExt cx="3319" cy="373"/>
          </a:xfrm>
        </p:grpSpPr>
        <p:sp>
          <p:nvSpPr>
            <p:cNvPr id="33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4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95" y="2659"/>
              <a:ext cx="2720" cy="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Документация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  <p:sp>
          <p:nvSpPr>
            <p:cNvPr id="35" name="Text Box 16">
              <a:extLst>
                <a:ext uri="{FF2B5EF4-FFF2-40B4-BE49-F238E27FC236}">
                  <a16:creationId xmlns:a16="http://schemas.microsoft.com/office/drawing/2014/main" id="{088A9AC0-B811-D27F-BE50-506BE69B491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617"/>
              <a:ext cx="356" cy="3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24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6" name="Group 12">
            <a:extLst>
              <a:ext uri="{FF2B5EF4-FFF2-40B4-BE49-F238E27FC236}">
                <a16:creationId xmlns:a16="http://schemas.microsoft.com/office/drawing/2014/main" id="{196D6442-EA76-327C-2326-730406AE0413}"/>
              </a:ext>
            </a:extLst>
          </p:cNvPr>
          <p:cNvGrpSpPr>
            <a:grpSpLocks/>
          </p:cNvGrpSpPr>
          <p:nvPr/>
        </p:nvGrpSpPr>
        <p:grpSpPr bwMode="auto">
          <a:xfrm>
            <a:off x="6429762" y="2784896"/>
            <a:ext cx="2478048" cy="501234"/>
            <a:chOff x="1371" y="2658"/>
            <a:chExt cx="3128" cy="332"/>
          </a:xfrm>
        </p:grpSpPr>
        <p:sp>
          <p:nvSpPr>
            <p:cNvPr id="37" name="Line 13">
              <a:extLst>
                <a:ext uri="{FF2B5EF4-FFF2-40B4-BE49-F238E27FC236}">
                  <a16:creationId xmlns:a16="http://schemas.microsoft.com/office/drawing/2014/main" id="{5C6B67B7-BCA8-BEA5-FEFD-19FC8F03A957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371" y="2987"/>
              <a:ext cx="3128" cy="3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8" name="Text Box 15">
              <a:extLst>
                <a:ext uri="{FF2B5EF4-FFF2-40B4-BE49-F238E27FC236}">
                  <a16:creationId xmlns:a16="http://schemas.microsoft.com/office/drawing/2014/main" id="{699F20BE-8549-F7FD-3BED-9654D4BA9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05" y="2658"/>
              <a:ext cx="2744" cy="3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>
                  <a:solidFill>
                    <a:srgbClr val="000000"/>
                  </a:solidFill>
                </a:rPr>
                <a:t> </a:t>
              </a:r>
              <a:r>
                <a:rPr lang="ru-RU" sz="2000" dirty="0">
                  <a:solidFill>
                    <a:schemeClr val="bg2"/>
                  </a:solidFill>
                  <a:latin typeface="Montserrat" charset="-52"/>
                </a:rPr>
                <a:t>Тестирование</a:t>
              </a:r>
              <a:endParaRPr lang="en-US" sz="2000" dirty="0">
                <a:solidFill>
                  <a:schemeClr val="bg2"/>
                </a:solidFill>
                <a:latin typeface="Montserrat" charset="-52"/>
              </a:endParaRPr>
            </a:p>
          </p:txBody>
        </p:sp>
      </p:grpSp>
      <p:grpSp>
        <p:nvGrpSpPr>
          <p:cNvPr id="39" name="Google Shape;9738;p95">
            <a:extLst>
              <a:ext uri="{FF2B5EF4-FFF2-40B4-BE49-F238E27FC236}">
                <a16:creationId xmlns:a16="http://schemas.microsoft.com/office/drawing/2014/main" id="{9767F323-6E42-415E-833E-C4A90C562E36}"/>
              </a:ext>
            </a:extLst>
          </p:cNvPr>
          <p:cNvGrpSpPr/>
          <p:nvPr/>
        </p:nvGrpSpPr>
        <p:grpSpPr>
          <a:xfrm>
            <a:off x="376700" y="1928808"/>
            <a:ext cx="409086" cy="395191"/>
            <a:chOff x="-1951475" y="3597450"/>
            <a:chExt cx="295375" cy="291450"/>
          </a:xfrm>
          <a:solidFill>
            <a:schemeClr val="bg2"/>
          </a:solidFill>
        </p:grpSpPr>
        <p:sp>
          <p:nvSpPr>
            <p:cNvPr id="40" name="Google Shape;9739;p95">
              <a:extLst>
                <a:ext uri="{FF2B5EF4-FFF2-40B4-BE49-F238E27FC236}">
                  <a16:creationId xmlns:a16="http://schemas.microsoft.com/office/drawing/2014/main" id="{9371C207-6C42-4F50-9117-27821D93D518}"/>
                </a:ext>
              </a:extLst>
            </p:cNvPr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1" name="Google Shape;9740;p95">
              <a:extLst>
                <a:ext uri="{FF2B5EF4-FFF2-40B4-BE49-F238E27FC236}">
                  <a16:creationId xmlns:a16="http://schemas.microsoft.com/office/drawing/2014/main" id="{1C781A10-D3ED-49F2-8EC5-0CA0416AB412}"/>
                </a:ext>
              </a:extLst>
            </p:cNvPr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2" name="Google Shape;9741;p95">
              <a:extLst>
                <a:ext uri="{FF2B5EF4-FFF2-40B4-BE49-F238E27FC236}">
                  <a16:creationId xmlns:a16="http://schemas.microsoft.com/office/drawing/2014/main" id="{EDD5275F-A34B-494C-925F-39F09F8A6FAF}"/>
                </a:ext>
              </a:extLst>
            </p:cNvPr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43" name="Google Shape;9742;p95">
              <a:extLst>
                <a:ext uri="{FF2B5EF4-FFF2-40B4-BE49-F238E27FC236}">
                  <a16:creationId xmlns:a16="http://schemas.microsoft.com/office/drawing/2014/main" id="{BB3FACC8-7449-4445-BA75-032E967E2F9D}"/>
                </a:ext>
              </a:extLst>
            </p:cNvPr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  <p:grpSp>
        <p:nvGrpSpPr>
          <p:cNvPr id="44" name="Google Shape;7657;p91"/>
          <p:cNvGrpSpPr/>
          <p:nvPr/>
        </p:nvGrpSpPr>
        <p:grpSpPr>
          <a:xfrm>
            <a:off x="338962" y="2643188"/>
            <a:ext cx="375386" cy="428629"/>
            <a:chOff x="-62151950" y="4111775"/>
            <a:chExt cx="318225" cy="316650"/>
          </a:xfrm>
          <a:solidFill>
            <a:schemeClr val="bg2"/>
          </a:solidFill>
        </p:grpSpPr>
        <p:sp>
          <p:nvSpPr>
            <p:cNvPr id="45" name="Google Shape;7658;p91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9;p91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60;p91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61;p91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9728;p95"/>
          <p:cNvGrpSpPr/>
          <p:nvPr/>
        </p:nvGrpSpPr>
        <p:grpSpPr>
          <a:xfrm>
            <a:off x="324148" y="3570550"/>
            <a:ext cx="390200" cy="429960"/>
            <a:chOff x="-3771675" y="3971775"/>
            <a:chExt cx="291300" cy="292025"/>
          </a:xfrm>
          <a:solidFill>
            <a:schemeClr val="bg2"/>
          </a:solidFill>
        </p:grpSpPr>
        <p:sp>
          <p:nvSpPr>
            <p:cNvPr id="50" name="Google Shape;9729;p95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730;p95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731;p95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732;p95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733;p95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6962;p89"/>
          <p:cNvGrpSpPr/>
          <p:nvPr/>
        </p:nvGrpSpPr>
        <p:grpSpPr>
          <a:xfrm>
            <a:off x="3428992" y="2000246"/>
            <a:ext cx="339253" cy="318042"/>
            <a:chOff x="5049725" y="2635825"/>
            <a:chExt cx="481825" cy="451700"/>
          </a:xfrm>
          <a:solidFill>
            <a:schemeClr val="bg2"/>
          </a:solidFill>
        </p:grpSpPr>
        <p:sp>
          <p:nvSpPr>
            <p:cNvPr id="56" name="Google Shape;6963;p89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6964;p89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6965;p89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" name="Google Shape;9772;p95"/>
          <p:cNvGrpSpPr/>
          <p:nvPr/>
        </p:nvGrpSpPr>
        <p:grpSpPr>
          <a:xfrm>
            <a:off x="3456509" y="3662838"/>
            <a:ext cx="319874" cy="419623"/>
            <a:chOff x="-3365275" y="3253275"/>
            <a:chExt cx="222150" cy="291425"/>
          </a:xfrm>
          <a:solidFill>
            <a:schemeClr val="bg2"/>
          </a:solidFill>
        </p:grpSpPr>
        <p:sp>
          <p:nvSpPr>
            <p:cNvPr id="60" name="Google Shape;9773;p95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774;p95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9648;p95"/>
          <p:cNvGrpSpPr/>
          <p:nvPr/>
        </p:nvGrpSpPr>
        <p:grpSpPr>
          <a:xfrm>
            <a:off x="3412531" y="2755332"/>
            <a:ext cx="426462" cy="418363"/>
            <a:chOff x="-1183550" y="3586525"/>
            <a:chExt cx="296175" cy="290550"/>
          </a:xfrm>
          <a:solidFill>
            <a:schemeClr val="bg2"/>
          </a:solidFill>
        </p:grpSpPr>
        <p:sp>
          <p:nvSpPr>
            <p:cNvPr id="63" name="Google Shape;9649;p95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650;p95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651;p95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652;p95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653;p95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654;p95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655;p95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656;p95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657;p95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587;p91"/>
          <p:cNvGrpSpPr/>
          <p:nvPr/>
        </p:nvGrpSpPr>
        <p:grpSpPr>
          <a:xfrm>
            <a:off x="6348294" y="2034255"/>
            <a:ext cx="366364" cy="359075"/>
            <a:chOff x="-60988625" y="3740800"/>
            <a:chExt cx="316650" cy="310350"/>
          </a:xfrm>
          <a:solidFill>
            <a:schemeClr val="bg2"/>
          </a:solidFill>
        </p:grpSpPr>
        <p:sp>
          <p:nvSpPr>
            <p:cNvPr id="73" name="Google Shape;7588;p91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589;p91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90;p91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117;p89"/>
          <p:cNvGrpSpPr/>
          <p:nvPr/>
        </p:nvGrpSpPr>
        <p:grpSpPr>
          <a:xfrm>
            <a:off x="6357982" y="2860484"/>
            <a:ext cx="336430" cy="340147"/>
            <a:chOff x="1492675" y="4992125"/>
            <a:chExt cx="481825" cy="481825"/>
          </a:xfrm>
          <a:solidFill>
            <a:schemeClr val="bg2"/>
          </a:solidFill>
        </p:grpSpPr>
        <p:sp>
          <p:nvSpPr>
            <p:cNvPr id="77" name="Google Shape;7118;p8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7119;p8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9"/>
          <p:cNvSpPr txBox="1">
            <a:spLocks noGrp="1"/>
          </p:cNvSpPr>
          <p:nvPr>
            <p:ph type="title" idx="2"/>
          </p:nvPr>
        </p:nvSpPr>
        <p:spPr>
          <a:xfrm>
            <a:off x="114320" y="142858"/>
            <a:ext cx="7315200" cy="738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Актуальность</a:t>
            </a:r>
            <a:r>
              <a:rPr lang="en" sz="3600" dirty="0"/>
              <a:t> </a:t>
            </a:r>
            <a:r>
              <a:rPr lang="ru-RU" sz="3600" dirty="0"/>
              <a:t>проекта</a:t>
            </a:r>
          </a:p>
        </p:txBody>
      </p:sp>
      <p:grpSp>
        <p:nvGrpSpPr>
          <p:cNvPr id="1026" name="Google Shape;1026;p49"/>
          <p:cNvGrpSpPr/>
          <p:nvPr/>
        </p:nvGrpSpPr>
        <p:grpSpPr>
          <a:xfrm>
            <a:off x="2519967" y="1922880"/>
            <a:ext cx="423079" cy="423043"/>
            <a:chOff x="-4478975" y="3251700"/>
            <a:chExt cx="293825" cy="293800"/>
          </a:xfrm>
        </p:grpSpPr>
        <p:sp>
          <p:nvSpPr>
            <p:cNvPr id="1027" name="Google Shape;1027;p49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9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9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49"/>
          <p:cNvGrpSpPr/>
          <p:nvPr/>
        </p:nvGrpSpPr>
        <p:grpSpPr>
          <a:xfrm>
            <a:off x="6201320" y="1944322"/>
            <a:ext cx="426462" cy="418363"/>
            <a:chOff x="-1183550" y="3586525"/>
            <a:chExt cx="296175" cy="290550"/>
          </a:xfrm>
        </p:grpSpPr>
        <p:sp>
          <p:nvSpPr>
            <p:cNvPr id="1031" name="Google Shape;1031;p49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9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9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9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7" name="Диаграмма 26">
            <a:extLst>
              <a:ext uri="{FF2B5EF4-FFF2-40B4-BE49-F238E27FC236}">
                <a16:creationId xmlns:a16="http://schemas.microsoft.com/office/drawing/2014/main" id="{2A3CE62F-E454-4F54-96BE-823069318A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7128484"/>
              </p:ext>
            </p:extLst>
          </p:nvPr>
        </p:nvGraphicFramePr>
        <p:xfrm>
          <a:off x="1071538" y="928676"/>
          <a:ext cx="6643734" cy="38576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Прямоугольник 36"/>
          <p:cNvSpPr/>
          <p:nvPr/>
        </p:nvSpPr>
        <p:spPr>
          <a:xfrm>
            <a:off x="6858016" y="4286262"/>
            <a:ext cx="571504" cy="357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97" name="Google Shape;897;p46"/>
          <p:cNvGrpSpPr/>
          <p:nvPr/>
        </p:nvGrpSpPr>
        <p:grpSpPr>
          <a:xfrm>
            <a:off x="542013" y="2164527"/>
            <a:ext cx="1709232" cy="3203374"/>
            <a:chOff x="556725" y="1697125"/>
            <a:chExt cx="1907625" cy="3575194"/>
          </a:xfrm>
        </p:grpSpPr>
        <p:sp>
          <p:nvSpPr>
            <p:cNvPr id="898" name="Google Shape;898;p46"/>
            <p:cNvSpPr/>
            <p:nvPr/>
          </p:nvSpPr>
          <p:spPr>
            <a:xfrm>
              <a:off x="556725" y="3652379"/>
              <a:ext cx="920069" cy="1062121"/>
            </a:xfrm>
            <a:custGeom>
              <a:avLst/>
              <a:gdLst/>
              <a:ahLst/>
              <a:cxnLst/>
              <a:rect l="l" t="t" r="r" b="b"/>
              <a:pathLst>
                <a:path w="42774" h="49378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2711" y="49311"/>
                    <a:pt x="32964" y="49377"/>
                    <a:pt x="33241" y="49377"/>
                  </a:cubicBezTo>
                  <a:cubicBezTo>
                    <a:pt x="36401" y="49377"/>
                    <a:pt x="42773" y="40795"/>
                    <a:pt x="41731" y="39262"/>
                  </a:cubicBezTo>
                  <a:cubicBezTo>
                    <a:pt x="41054" y="38216"/>
                    <a:pt x="37909" y="38015"/>
                    <a:pt x="35585" y="38015"/>
                  </a:cubicBezTo>
                  <a:cubicBezTo>
                    <a:pt x="34126" y="38015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  <a:lnTo>
                    <a:pt x="19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556725" y="3652379"/>
              <a:ext cx="922026" cy="1095655"/>
            </a:xfrm>
            <a:custGeom>
              <a:avLst/>
              <a:gdLst/>
              <a:ahLst/>
              <a:cxnLst/>
              <a:rect l="l" t="t" r="r" b="b"/>
              <a:pathLst>
                <a:path w="42865" h="50937" fill="none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5226" y="50937"/>
                    <a:pt x="42865" y="40930"/>
                    <a:pt x="41731" y="39262"/>
                  </a:cubicBezTo>
                  <a:cubicBezTo>
                    <a:pt x="40630" y="37560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1094186" y="4274212"/>
              <a:ext cx="958615" cy="998107"/>
            </a:xfrm>
            <a:custGeom>
              <a:avLst/>
              <a:gdLst/>
              <a:ahLst/>
              <a:cxnLst/>
              <a:rect l="l" t="t" r="r" b="b"/>
              <a:pathLst>
                <a:path w="44566" h="46402" extrusionOk="0">
                  <a:moveTo>
                    <a:pt x="27427" y="1"/>
                  </a:moveTo>
                  <a:cubicBezTo>
                    <a:pt x="19283" y="1"/>
                    <a:pt x="9273" y="7074"/>
                    <a:pt x="9273" y="7074"/>
                  </a:cubicBezTo>
                  <a:cubicBezTo>
                    <a:pt x="9273" y="7074"/>
                    <a:pt x="634" y="20083"/>
                    <a:pt x="334" y="31391"/>
                  </a:cubicBezTo>
                  <a:cubicBezTo>
                    <a:pt x="267" y="33293"/>
                    <a:pt x="500" y="35194"/>
                    <a:pt x="1001" y="36995"/>
                  </a:cubicBezTo>
                  <a:lnTo>
                    <a:pt x="0" y="43066"/>
                  </a:lnTo>
                  <a:cubicBezTo>
                    <a:pt x="0" y="43066"/>
                    <a:pt x="7072" y="46235"/>
                    <a:pt x="18180" y="46402"/>
                  </a:cubicBezTo>
                  <a:lnTo>
                    <a:pt x="18880" y="40598"/>
                  </a:lnTo>
                  <a:lnTo>
                    <a:pt x="21415" y="39230"/>
                  </a:lnTo>
                  <a:cubicBezTo>
                    <a:pt x="22049" y="39797"/>
                    <a:pt x="22449" y="40564"/>
                    <a:pt x="22583" y="41398"/>
                  </a:cubicBezTo>
                  <a:cubicBezTo>
                    <a:pt x="22750" y="42232"/>
                    <a:pt x="22883" y="44934"/>
                    <a:pt x="22950" y="46402"/>
                  </a:cubicBezTo>
                  <a:cubicBezTo>
                    <a:pt x="23383" y="46369"/>
                    <a:pt x="23850" y="46335"/>
                    <a:pt x="24284" y="46302"/>
                  </a:cubicBezTo>
                  <a:cubicBezTo>
                    <a:pt x="30322" y="45835"/>
                    <a:pt x="37293" y="44067"/>
                    <a:pt x="44565" y="41632"/>
                  </a:cubicBezTo>
                  <a:cubicBezTo>
                    <a:pt x="44565" y="41632"/>
                    <a:pt x="42197" y="15747"/>
                    <a:pt x="35625" y="4439"/>
                  </a:cubicBezTo>
                  <a:cubicBezTo>
                    <a:pt x="33729" y="1165"/>
                    <a:pt x="30732" y="1"/>
                    <a:pt x="274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1094186" y="4870479"/>
              <a:ext cx="765605" cy="401828"/>
            </a:xfrm>
            <a:custGeom>
              <a:avLst/>
              <a:gdLst/>
              <a:ahLst/>
              <a:cxnLst/>
              <a:rect l="l" t="t" r="r" b="b"/>
              <a:pathLst>
                <a:path w="35593" h="18681" extrusionOk="0">
                  <a:moveTo>
                    <a:pt x="15278" y="1"/>
                  </a:moveTo>
                  <a:lnTo>
                    <a:pt x="15278" y="1"/>
                  </a:lnTo>
                  <a:cubicBezTo>
                    <a:pt x="14143" y="3103"/>
                    <a:pt x="15278" y="6239"/>
                    <a:pt x="15278" y="6239"/>
                  </a:cubicBezTo>
                  <a:cubicBezTo>
                    <a:pt x="15278" y="6239"/>
                    <a:pt x="12167" y="9051"/>
                    <a:pt x="7993" y="9051"/>
                  </a:cubicBezTo>
                  <a:cubicBezTo>
                    <a:pt x="7531" y="9051"/>
                    <a:pt x="7056" y="9017"/>
                    <a:pt x="6571" y="8941"/>
                  </a:cubicBezTo>
                  <a:cubicBezTo>
                    <a:pt x="3669" y="8507"/>
                    <a:pt x="1534" y="5772"/>
                    <a:pt x="334" y="3670"/>
                  </a:cubicBezTo>
                  <a:lnTo>
                    <a:pt x="334" y="3670"/>
                  </a:lnTo>
                  <a:cubicBezTo>
                    <a:pt x="267" y="5572"/>
                    <a:pt x="467" y="7473"/>
                    <a:pt x="1001" y="9274"/>
                  </a:cubicBezTo>
                  <a:lnTo>
                    <a:pt x="0" y="15345"/>
                  </a:lnTo>
                  <a:cubicBezTo>
                    <a:pt x="0" y="15345"/>
                    <a:pt x="7038" y="18514"/>
                    <a:pt x="18146" y="18681"/>
                  </a:cubicBezTo>
                  <a:lnTo>
                    <a:pt x="18847" y="12877"/>
                  </a:lnTo>
                  <a:lnTo>
                    <a:pt x="21415" y="11509"/>
                  </a:lnTo>
                  <a:cubicBezTo>
                    <a:pt x="22016" y="12076"/>
                    <a:pt x="22416" y="12843"/>
                    <a:pt x="22583" y="13677"/>
                  </a:cubicBezTo>
                  <a:cubicBezTo>
                    <a:pt x="22716" y="14511"/>
                    <a:pt x="22850" y="17213"/>
                    <a:pt x="22916" y="18681"/>
                  </a:cubicBezTo>
                  <a:cubicBezTo>
                    <a:pt x="23383" y="18648"/>
                    <a:pt x="23817" y="18614"/>
                    <a:pt x="24251" y="18581"/>
                  </a:cubicBezTo>
                  <a:cubicBezTo>
                    <a:pt x="24451" y="17914"/>
                    <a:pt x="24451" y="17213"/>
                    <a:pt x="24251" y="16546"/>
                  </a:cubicBezTo>
                  <a:lnTo>
                    <a:pt x="24251" y="16546"/>
                  </a:lnTo>
                  <a:cubicBezTo>
                    <a:pt x="24251" y="16546"/>
                    <a:pt x="24918" y="16917"/>
                    <a:pt x="25560" y="16917"/>
                  </a:cubicBezTo>
                  <a:cubicBezTo>
                    <a:pt x="25881" y="16917"/>
                    <a:pt x="26197" y="16824"/>
                    <a:pt x="26419" y="16546"/>
                  </a:cubicBezTo>
                  <a:cubicBezTo>
                    <a:pt x="27086" y="15712"/>
                    <a:pt x="24551" y="13310"/>
                    <a:pt x="24284" y="13044"/>
                  </a:cubicBezTo>
                  <a:lnTo>
                    <a:pt x="24284" y="13044"/>
                  </a:lnTo>
                  <a:cubicBezTo>
                    <a:pt x="25505" y="14115"/>
                    <a:pt x="27448" y="14497"/>
                    <a:pt x="29333" y="14497"/>
                  </a:cubicBezTo>
                  <a:cubicBezTo>
                    <a:pt x="32084" y="14497"/>
                    <a:pt x="34712" y="13683"/>
                    <a:pt x="34792" y="13010"/>
                  </a:cubicBezTo>
                  <a:cubicBezTo>
                    <a:pt x="34925" y="11909"/>
                    <a:pt x="31689" y="11909"/>
                    <a:pt x="31689" y="11876"/>
                  </a:cubicBezTo>
                  <a:cubicBezTo>
                    <a:pt x="33090" y="11509"/>
                    <a:pt x="35459" y="8073"/>
                    <a:pt x="35592" y="7873"/>
                  </a:cubicBezTo>
                  <a:lnTo>
                    <a:pt x="35592" y="7873"/>
                  </a:lnTo>
                  <a:cubicBezTo>
                    <a:pt x="35513" y="7953"/>
                    <a:pt x="34258" y="9249"/>
                    <a:pt x="29114" y="9249"/>
                  </a:cubicBezTo>
                  <a:cubicBezTo>
                    <a:pt x="27773" y="9249"/>
                    <a:pt x="26168" y="9161"/>
                    <a:pt x="24251" y="8941"/>
                  </a:cubicBezTo>
                  <a:cubicBezTo>
                    <a:pt x="14744" y="7873"/>
                    <a:pt x="15278" y="2"/>
                    <a:pt x="15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1038928" y="4125731"/>
              <a:ext cx="1013874" cy="1074855"/>
            </a:xfrm>
            <a:custGeom>
              <a:avLst/>
              <a:gdLst/>
              <a:ahLst/>
              <a:cxnLst/>
              <a:rect l="l" t="t" r="r" b="b"/>
              <a:pathLst>
                <a:path w="47135" h="49970" fill="none" extrusionOk="0">
                  <a:moveTo>
                    <a:pt x="47134" y="48535"/>
                  </a:moveTo>
                  <a:cubicBezTo>
                    <a:pt x="47134" y="48535"/>
                    <a:pt x="44766" y="22683"/>
                    <a:pt x="38194" y="11342"/>
                  </a:cubicBezTo>
                  <a:cubicBezTo>
                    <a:pt x="31656" y="0"/>
                    <a:pt x="11842" y="13977"/>
                    <a:pt x="11842" y="13977"/>
                  </a:cubicBezTo>
                  <a:cubicBezTo>
                    <a:pt x="11842" y="13977"/>
                    <a:pt x="1" y="31823"/>
                    <a:pt x="3570" y="43932"/>
                  </a:cubicBezTo>
                  <a:lnTo>
                    <a:pt x="2569" y="49969"/>
                  </a:lnTo>
                </a:path>
              </a:pathLst>
            </a:custGeom>
            <a:noFill/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1734202" y="3538092"/>
              <a:ext cx="452183" cy="714777"/>
            </a:xfrm>
            <a:custGeom>
              <a:avLst/>
              <a:gdLst/>
              <a:ahLst/>
              <a:cxnLst/>
              <a:rect l="l" t="t" r="r" b="b"/>
              <a:pathLst>
                <a:path w="21022" h="33230" extrusionOk="0">
                  <a:moveTo>
                    <a:pt x="4704" y="1"/>
                  </a:moveTo>
                  <a:lnTo>
                    <a:pt x="1" y="3637"/>
                  </a:lnTo>
                  <a:cubicBezTo>
                    <a:pt x="6605" y="13310"/>
                    <a:pt x="9107" y="31457"/>
                    <a:pt x="15045" y="32924"/>
                  </a:cubicBezTo>
                  <a:cubicBezTo>
                    <a:pt x="15873" y="33133"/>
                    <a:pt x="16588" y="33230"/>
                    <a:pt x="17203" y="33230"/>
                  </a:cubicBezTo>
                  <a:cubicBezTo>
                    <a:pt x="21021" y="33230"/>
                    <a:pt x="20968" y="29480"/>
                    <a:pt x="20048" y="25286"/>
                  </a:cubicBezTo>
                  <a:cubicBezTo>
                    <a:pt x="18981" y="20415"/>
                    <a:pt x="6038" y="3437"/>
                    <a:pt x="4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1734202" y="3538092"/>
              <a:ext cx="454205" cy="740503"/>
            </a:xfrm>
            <a:custGeom>
              <a:avLst/>
              <a:gdLst/>
              <a:ahLst/>
              <a:cxnLst/>
              <a:rect l="l" t="t" r="r" b="b"/>
              <a:pathLst>
                <a:path w="21116" h="34426" fill="none" extrusionOk="0">
                  <a:moveTo>
                    <a:pt x="4704" y="1"/>
                  </a:moveTo>
                  <a:cubicBezTo>
                    <a:pt x="6038" y="3437"/>
                    <a:pt x="18981" y="20415"/>
                    <a:pt x="20048" y="25286"/>
                  </a:cubicBezTo>
                  <a:cubicBezTo>
                    <a:pt x="21116" y="30156"/>
                    <a:pt x="21016" y="34425"/>
                    <a:pt x="15045" y="32924"/>
                  </a:cubicBezTo>
                  <a:cubicBezTo>
                    <a:pt x="9107" y="31457"/>
                    <a:pt x="6605" y="13310"/>
                    <a:pt x="1" y="363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1550531" y="3293442"/>
              <a:ext cx="288449" cy="336459"/>
            </a:xfrm>
            <a:custGeom>
              <a:avLst/>
              <a:gdLst/>
              <a:ahLst/>
              <a:cxnLst/>
              <a:rect l="l" t="t" r="r" b="b"/>
              <a:pathLst>
                <a:path w="13410" h="15642" extrusionOk="0">
                  <a:moveTo>
                    <a:pt x="3036" y="0"/>
                  </a:moveTo>
                  <a:lnTo>
                    <a:pt x="0" y="167"/>
                  </a:lnTo>
                  <a:cubicBezTo>
                    <a:pt x="0" y="167"/>
                    <a:pt x="0" y="1420"/>
                    <a:pt x="2262" y="1420"/>
                  </a:cubicBezTo>
                  <a:cubicBezTo>
                    <a:pt x="2420" y="1420"/>
                    <a:pt x="2588" y="1414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2942" y="9600"/>
                    <a:pt x="3583" y="9792"/>
                    <a:pt x="3993" y="9792"/>
                  </a:cubicBezTo>
                  <a:cubicBezTo>
                    <a:pt x="4266" y="9792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588" y="15507"/>
                    <a:pt x="7120" y="15642"/>
                    <a:pt x="7746" y="15642"/>
                  </a:cubicBezTo>
                  <a:cubicBezTo>
                    <a:pt x="8109" y="15642"/>
                    <a:pt x="8503" y="15597"/>
                    <a:pt x="8907" y="15511"/>
                  </a:cubicBezTo>
                  <a:lnTo>
                    <a:pt x="12643" y="13376"/>
                  </a:ln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51" y="3986"/>
                    <a:pt x="11060" y="1968"/>
                    <a:pt x="10228" y="1968"/>
                  </a:cubicBezTo>
                  <a:cubicBezTo>
                    <a:pt x="10222" y="1968"/>
                    <a:pt x="10215" y="1968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1550531" y="3293442"/>
              <a:ext cx="288449" cy="338675"/>
            </a:xfrm>
            <a:custGeom>
              <a:avLst/>
              <a:gdLst/>
              <a:ahLst/>
              <a:cxnLst/>
              <a:rect l="l" t="t" r="r" b="b"/>
              <a:pathLst>
                <a:path w="13410" h="15745" fill="none" extrusionOk="0">
                  <a:moveTo>
                    <a:pt x="12643" y="13376"/>
                  </a:move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41" y="3970"/>
                    <a:pt x="11075" y="1935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lnTo>
                    <a:pt x="0" y="167"/>
                  </a:lnTo>
                  <a:cubicBezTo>
                    <a:pt x="0" y="167"/>
                    <a:pt x="0" y="1601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3369" y="10241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772" y="15678"/>
                    <a:pt x="7806" y="15745"/>
                    <a:pt x="8907" y="1551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1610070" y="3382405"/>
              <a:ext cx="104797" cy="81093"/>
            </a:xfrm>
            <a:custGeom>
              <a:avLst/>
              <a:gdLst/>
              <a:ahLst/>
              <a:cxnLst/>
              <a:rect l="l" t="t" r="r" b="b"/>
              <a:pathLst>
                <a:path w="4872" h="3770" fill="none" extrusionOk="0">
                  <a:moveTo>
                    <a:pt x="1" y="67"/>
                  </a:moveTo>
                  <a:cubicBezTo>
                    <a:pt x="1" y="67"/>
                    <a:pt x="1068" y="2502"/>
                    <a:pt x="1702" y="3136"/>
                  </a:cubicBezTo>
                  <a:cubicBezTo>
                    <a:pt x="2336" y="3770"/>
                    <a:pt x="3470" y="3103"/>
                    <a:pt x="3904" y="3036"/>
                  </a:cubicBezTo>
                  <a:cubicBezTo>
                    <a:pt x="4471" y="2969"/>
                    <a:pt x="4871" y="3036"/>
                    <a:pt x="4771" y="2802"/>
                  </a:cubicBezTo>
                  <a:cubicBezTo>
                    <a:pt x="4304" y="1568"/>
                    <a:pt x="2936" y="1868"/>
                    <a:pt x="2936" y="1868"/>
                  </a:cubicBezTo>
                  <a:cubicBezTo>
                    <a:pt x="2936" y="1868"/>
                    <a:pt x="2536" y="534"/>
                    <a:pt x="1736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1732051" y="3377372"/>
              <a:ext cx="19402" cy="107658"/>
            </a:xfrm>
            <a:custGeom>
              <a:avLst/>
              <a:gdLst/>
              <a:ahLst/>
              <a:cxnLst/>
              <a:rect l="l" t="t" r="r" b="b"/>
              <a:pathLst>
                <a:path w="902" h="5005" fill="none" extrusionOk="0">
                  <a:moveTo>
                    <a:pt x="735" y="1"/>
                  </a:moveTo>
                  <a:cubicBezTo>
                    <a:pt x="701" y="635"/>
                    <a:pt x="768" y="1268"/>
                    <a:pt x="901" y="1869"/>
                  </a:cubicBezTo>
                  <a:cubicBezTo>
                    <a:pt x="901" y="1869"/>
                    <a:pt x="1" y="4004"/>
                    <a:pt x="167" y="50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1589980" y="3428328"/>
              <a:ext cx="117703" cy="53818"/>
            </a:xfrm>
            <a:custGeom>
              <a:avLst/>
              <a:gdLst/>
              <a:ahLst/>
              <a:cxnLst/>
              <a:rect l="l" t="t" r="r" b="b"/>
              <a:pathLst>
                <a:path w="5472" h="2502" fill="none" extrusionOk="0">
                  <a:moveTo>
                    <a:pt x="1" y="0"/>
                  </a:moveTo>
                  <a:cubicBezTo>
                    <a:pt x="401" y="901"/>
                    <a:pt x="1302" y="2135"/>
                    <a:pt x="2069" y="2302"/>
                  </a:cubicBezTo>
                  <a:cubicBezTo>
                    <a:pt x="2870" y="2502"/>
                    <a:pt x="5472" y="1768"/>
                    <a:pt x="5271" y="86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1658875" y="3374511"/>
              <a:ext cx="11486" cy="18671"/>
            </a:xfrm>
            <a:custGeom>
              <a:avLst/>
              <a:gdLst/>
              <a:ahLst/>
              <a:cxnLst/>
              <a:rect l="l" t="t" r="r" b="b"/>
              <a:pathLst>
                <a:path w="534" h="868" fill="none" extrusionOk="0">
                  <a:moveTo>
                    <a:pt x="0" y="868"/>
                  </a:moveTo>
                  <a:cubicBezTo>
                    <a:pt x="0" y="868"/>
                    <a:pt x="534" y="868"/>
                    <a:pt x="534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6"/>
            <p:cNvSpPr/>
            <p:nvPr/>
          </p:nvSpPr>
          <p:spPr>
            <a:xfrm>
              <a:off x="1649540" y="3345818"/>
              <a:ext cx="34459" cy="17961"/>
            </a:xfrm>
            <a:custGeom>
              <a:avLst/>
              <a:gdLst/>
              <a:ahLst/>
              <a:cxnLst/>
              <a:rect l="l" t="t" r="r" b="b"/>
              <a:pathLst>
                <a:path w="1602" h="835" fill="none" extrusionOk="0">
                  <a:moveTo>
                    <a:pt x="1" y="467"/>
                  </a:moveTo>
                  <a:cubicBezTo>
                    <a:pt x="1" y="467"/>
                    <a:pt x="1101" y="834"/>
                    <a:pt x="1602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6"/>
            <p:cNvSpPr/>
            <p:nvPr/>
          </p:nvSpPr>
          <p:spPr>
            <a:xfrm>
              <a:off x="994446" y="2686460"/>
              <a:ext cx="661562" cy="627769"/>
            </a:xfrm>
            <a:custGeom>
              <a:avLst/>
              <a:gdLst/>
              <a:ahLst/>
              <a:cxnLst/>
              <a:rect l="l" t="t" r="r" b="b"/>
              <a:pathLst>
                <a:path w="30756" h="29185" extrusionOk="0">
                  <a:moveTo>
                    <a:pt x="15571" y="0"/>
                  </a:moveTo>
                  <a:cubicBezTo>
                    <a:pt x="10667" y="0"/>
                    <a:pt x="5759" y="2143"/>
                    <a:pt x="4437" y="6737"/>
                  </a:cubicBezTo>
                  <a:cubicBezTo>
                    <a:pt x="0" y="22014"/>
                    <a:pt x="18580" y="27618"/>
                    <a:pt x="18580" y="27618"/>
                  </a:cubicBezTo>
                  <a:cubicBezTo>
                    <a:pt x="19736" y="28341"/>
                    <a:pt x="24123" y="29184"/>
                    <a:pt x="26876" y="29184"/>
                  </a:cubicBezTo>
                  <a:cubicBezTo>
                    <a:pt x="27938" y="29184"/>
                    <a:pt x="28757" y="29059"/>
                    <a:pt x="29054" y="28753"/>
                  </a:cubicBezTo>
                  <a:cubicBezTo>
                    <a:pt x="30122" y="27652"/>
                    <a:pt x="29888" y="26017"/>
                    <a:pt x="30322" y="21714"/>
                  </a:cubicBezTo>
                  <a:cubicBezTo>
                    <a:pt x="30756" y="17444"/>
                    <a:pt x="28821" y="15610"/>
                    <a:pt x="28621" y="13141"/>
                  </a:cubicBezTo>
                  <a:cubicBezTo>
                    <a:pt x="28421" y="10640"/>
                    <a:pt x="29888" y="12207"/>
                    <a:pt x="26286" y="5169"/>
                  </a:cubicBezTo>
                  <a:cubicBezTo>
                    <a:pt x="24562" y="1802"/>
                    <a:pt x="20068" y="0"/>
                    <a:pt x="15571" y="0"/>
                  </a:cubicBezTo>
                  <a:close/>
                </a:path>
              </a:pathLst>
            </a:custGeom>
            <a:solidFill>
              <a:srgbClr val="FFFFFF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6"/>
            <p:cNvSpPr/>
            <p:nvPr/>
          </p:nvSpPr>
          <p:spPr>
            <a:xfrm>
              <a:off x="1187452" y="3179331"/>
              <a:ext cx="349451" cy="350591"/>
            </a:xfrm>
            <a:custGeom>
              <a:avLst/>
              <a:gdLst/>
              <a:ahLst/>
              <a:cxnLst/>
              <a:rect l="l" t="t" r="r" b="b"/>
              <a:pathLst>
                <a:path w="16246" h="1629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2500" y="16298"/>
                    <a:pt x="6615" y="16298"/>
                  </a:cubicBezTo>
                  <a:cubicBezTo>
                    <a:pt x="9069" y="16298"/>
                    <a:pt x="12097" y="15912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  <a:lnTo>
                    <a:pt x="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6"/>
            <p:cNvSpPr/>
            <p:nvPr/>
          </p:nvSpPr>
          <p:spPr>
            <a:xfrm>
              <a:off x="1187452" y="3179330"/>
              <a:ext cx="349451" cy="386771"/>
            </a:xfrm>
            <a:custGeom>
              <a:avLst/>
              <a:gdLst/>
              <a:ahLst/>
              <a:cxnLst/>
              <a:rect l="l" t="t" r="r" b="b"/>
              <a:pathLst>
                <a:path w="16246" h="17981" fill="none" extrusionOk="0">
                  <a:moveTo>
                    <a:pt x="868" y="1"/>
                  </a:move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6372" y="17981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1478758" y="2902007"/>
              <a:ext cx="136352" cy="118176"/>
            </a:xfrm>
            <a:custGeom>
              <a:avLst/>
              <a:gdLst/>
              <a:ahLst/>
              <a:cxnLst/>
              <a:rect l="l" t="t" r="r" b="b"/>
              <a:pathLst>
                <a:path w="6339" h="5494" extrusionOk="0">
                  <a:moveTo>
                    <a:pt x="3327" y="1"/>
                  </a:moveTo>
                  <a:cubicBezTo>
                    <a:pt x="604" y="1"/>
                    <a:pt x="0" y="3687"/>
                    <a:pt x="0" y="3687"/>
                  </a:cubicBezTo>
                  <a:cubicBezTo>
                    <a:pt x="570" y="3216"/>
                    <a:pt x="1070" y="3031"/>
                    <a:pt x="1509" y="3031"/>
                  </a:cubicBezTo>
                  <a:cubicBezTo>
                    <a:pt x="3108" y="3031"/>
                    <a:pt x="3882" y="5494"/>
                    <a:pt x="4212" y="5494"/>
                  </a:cubicBezTo>
                  <a:cubicBezTo>
                    <a:pt x="4221" y="5494"/>
                    <a:pt x="4229" y="5492"/>
                    <a:pt x="4237" y="5489"/>
                  </a:cubicBezTo>
                  <a:cubicBezTo>
                    <a:pt x="4637" y="5355"/>
                    <a:pt x="5104" y="3687"/>
                    <a:pt x="5104" y="3687"/>
                  </a:cubicBezTo>
                  <a:lnTo>
                    <a:pt x="4237" y="3687"/>
                  </a:lnTo>
                  <a:cubicBezTo>
                    <a:pt x="5438" y="2954"/>
                    <a:pt x="6338" y="1152"/>
                    <a:pt x="5971" y="919"/>
                  </a:cubicBezTo>
                  <a:cubicBezTo>
                    <a:pt x="4922" y="261"/>
                    <a:pt x="4049" y="1"/>
                    <a:pt x="3327" y="1"/>
                  </a:cubicBezTo>
                  <a:close/>
                </a:path>
              </a:pathLst>
            </a:custGeom>
            <a:solidFill>
              <a:srgbClr val="D0E1A3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6"/>
            <p:cNvSpPr/>
            <p:nvPr/>
          </p:nvSpPr>
          <p:spPr>
            <a:xfrm>
              <a:off x="931298" y="2631275"/>
              <a:ext cx="732588" cy="886277"/>
            </a:xfrm>
            <a:custGeom>
              <a:avLst/>
              <a:gdLst/>
              <a:ahLst/>
              <a:cxnLst/>
              <a:rect l="l" t="t" r="r" b="b"/>
              <a:pathLst>
                <a:path w="34058" h="41203" extrusionOk="0">
                  <a:moveTo>
                    <a:pt x="17524" y="1"/>
                  </a:moveTo>
                  <a:cubicBezTo>
                    <a:pt x="11317" y="1"/>
                    <a:pt x="4566" y="2996"/>
                    <a:pt x="3503" y="7845"/>
                  </a:cubicBezTo>
                  <a:cubicBezTo>
                    <a:pt x="2068" y="14416"/>
                    <a:pt x="3036" y="20854"/>
                    <a:pt x="3669" y="24557"/>
                  </a:cubicBezTo>
                  <a:cubicBezTo>
                    <a:pt x="4303" y="28260"/>
                    <a:pt x="2869" y="29327"/>
                    <a:pt x="1435" y="33730"/>
                  </a:cubicBezTo>
                  <a:cubicBezTo>
                    <a:pt x="0" y="38133"/>
                    <a:pt x="4937" y="41202"/>
                    <a:pt x="4937" y="41202"/>
                  </a:cubicBezTo>
                  <a:cubicBezTo>
                    <a:pt x="4937" y="41202"/>
                    <a:pt x="5971" y="40935"/>
                    <a:pt x="6305" y="38233"/>
                  </a:cubicBezTo>
                  <a:cubicBezTo>
                    <a:pt x="6392" y="37455"/>
                    <a:pt x="6772" y="37199"/>
                    <a:pt x="7308" y="37199"/>
                  </a:cubicBezTo>
                  <a:cubicBezTo>
                    <a:pt x="8346" y="37199"/>
                    <a:pt x="9971" y="38156"/>
                    <a:pt x="11211" y="38156"/>
                  </a:cubicBezTo>
                  <a:cubicBezTo>
                    <a:pt x="11530" y="38156"/>
                    <a:pt x="11824" y="38093"/>
                    <a:pt x="12075" y="37933"/>
                  </a:cubicBezTo>
                  <a:cubicBezTo>
                    <a:pt x="13430" y="37073"/>
                    <a:pt x="13666" y="36071"/>
                    <a:pt x="15517" y="36071"/>
                  </a:cubicBezTo>
                  <a:cubicBezTo>
                    <a:pt x="16035" y="36071"/>
                    <a:pt x="16681" y="36150"/>
                    <a:pt x="17513" y="36332"/>
                  </a:cubicBezTo>
                  <a:cubicBezTo>
                    <a:pt x="18907" y="36653"/>
                    <a:pt x="20055" y="36828"/>
                    <a:pt x="21037" y="36828"/>
                  </a:cubicBezTo>
                  <a:cubicBezTo>
                    <a:pt x="22711" y="36828"/>
                    <a:pt x="23904" y="36321"/>
                    <a:pt x="25018" y="35165"/>
                  </a:cubicBezTo>
                  <a:cubicBezTo>
                    <a:pt x="25431" y="34728"/>
                    <a:pt x="25886" y="34561"/>
                    <a:pt x="26339" y="34561"/>
                  </a:cubicBezTo>
                  <a:cubicBezTo>
                    <a:pt x="27788" y="34561"/>
                    <a:pt x="29221" y="36265"/>
                    <a:pt x="29221" y="36265"/>
                  </a:cubicBezTo>
                  <a:cubicBezTo>
                    <a:pt x="29855" y="32262"/>
                    <a:pt x="27520" y="29494"/>
                    <a:pt x="26085" y="25591"/>
                  </a:cubicBezTo>
                  <a:cubicBezTo>
                    <a:pt x="24684" y="21688"/>
                    <a:pt x="24351" y="17285"/>
                    <a:pt x="28320" y="16384"/>
                  </a:cubicBezTo>
                  <a:cubicBezTo>
                    <a:pt x="30889" y="15784"/>
                    <a:pt x="34058" y="11181"/>
                    <a:pt x="32323" y="6744"/>
                  </a:cubicBezTo>
                  <a:cubicBezTo>
                    <a:pt x="30555" y="2274"/>
                    <a:pt x="23550" y="1140"/>
                    <a:pt x="23550" y="1140"/>
                  </a:cubicBezTo>
                  <a:cubicBezTo>
                    <a:pt x="21783" y="364"/>
                    <a:pt x="19687" y="1"/>
                    <a:pt x="17524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6"/>
            <p:cNvSpPr/>
            <p:nvPr/>
          </p:nvSpPr>
          <p:spPr>
            <a:xfrm>
              <a:off x="1485942" y="2954770"/>
              <a:ext cx="87546" cy="190493"/>
            </a:xfrm>
            <a:custGeom>
              <a:avLst/>
              <a:gdLst/>
              <a:ahLst/>
              <a:cxnLst/>
              <a:rect l="l" t="t" r="r" b="b"/>
              <a:pathLst>
                <a:path w="4070" h="8856" extrusionOk="0">
                  <a:moveTo>
                    <a:pt x="1735" y="0"/>
                  </a:move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735" y="8856"/>
                    <a:pt x="2669" y="8856"/>
                  </a:cubicBezTo>
                  <a:cubicBezTo>
                    <a:pt x="2764" y="8856"/>
                    <a:pt x="2864" y="8840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  <a:lnTo>
                    <a:pt x="1968" y="2535"/>
                  </a:lnTo>
                  <a:lnTo>
                    <a:pt x="2969" y="3136"/>
                  </a:lnTo>
                  <a:cubicBezTo>
                    <a:pt x="2969" y="3136"/>
                    <a:pt x="2368" y="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>
              <a:off x="1485942" y="2954770"/>
              <a:ext cx="87546" cy="197333"/>
            </a:xfrm>
            <a:custGeom>
              <a:avLst/>
              <a:gdLst/>
              <a:ahLst/>
              <a:cxnLst/>
              <a:rect l="l" t="t" r="r" b="b"/>
              <a:pathLst>
                <a:path w="4070" h="9174" fill="none" extrusionOk="0">
                  <a:moveTo>
                    <a:pt x="2969" y="3136"/>
                  </a:moveTo>
                  <a:cubicBezTo>
                    <a:pt x="2969" y="3136"/>
                    <a:pt x="2368" y="0"/>
                    <a:pt x="1735" y="0"/>
                  </a:cubicBez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835" y="9173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>
              <a:off x="1550514" y="3188666"/>
              <a:ext cx="45214" cy="104775"/>
            </a:xfrm>
            <a:custGeom>
              <a:avLst/>
              <a:gdLst/>
              <a:ahLst/>
              <a:cxnLst/>
              <a:rect l="l" t="t" r="r" b="b"/>
              <a:pathLst>
                <a:path w="2102" h="4871" extrusionOk="0">
                  <a:moveTo>
                    <a:pt x="0" y="1"/>
                  </a:moveTo>
                  <a:cubicBezTo>
                    <a:pt x="0" y="1"/>
                    <a:pt x="234" y="2936"/>
                    <a:pt x="2102" y="487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6"/>
            <p:cNvSpPr/>
            <p:nvPr/>
          </p:nvSpPr>
          <p:spPr>
            <a:xfrm>
              <a:off x="1703357" y="3728947"/>
              <a:ext cx="467111" cy="561605"/>
            </a:xfrm>
            <a:custGeom>
              <a:avLst/>
              <a:gdLst/>
              <a:ahLst/>
              <a:cxnLst/>
              <a:rect l="l" t="t" r="r" b="b"/>
              <a:pathLst>
                <a:path w="21716" h="26109" extrusionOk="0">
                  <a:moveTo>
                    <a:pt x="7339" y="1"/>
                  </a:moveTo>
                  <a:lnTo>
                    <a:pt x="0" y="9207"/>
                  </a:lnTo>
                  <a:cubicBezTo>
                    <a:pt x="6405" y="17480"/>
                    <a:pt x="12142" y="23217"/>
                    <a:pt x="15545" y="24785"/>
                  </a:cubicBezTo>
                  <a:cubicBezTo>
                    <a:pt x="17064" y="25500"/>
                    <a:pt x="18265" y="26109"/>
                    <a:pt x="19214" y="26109"/>
                  </a:cubicBezTo>
                  <a:cubicBezTo>
                    <a:pt x="20390" y="26109"/>
                    <a:pt x="21181" y="25174"/>
                    <a:pt x="21716" y="22350"/>
                  </a:cubicBezTo>
                  <a:lnTo>
                    <a:pt x="19348" y="17447"/>
                  </a:lnTo>
                  <a:cubicBezTo>
                    <a:pt x="19348" y="17447"/>
                    <a:pt x="17980" y="13444"/>
                    <a:pt x="15545" y="10775"/>
                  </a:cubicBezTo>
                  <a:cubicBezTo>
                    <a:pt x="13110" y="8140"/>
                    <a:pt x="7339" y="1"/>
                    <a:pt x="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6"/>
            <p:cNvSpPr/>
            <p:nvPr/>
          </p:nvSpPr>
          <p:spPr>
            <a:xfrm>
              <a:off x="1703357" y="3728947"/>
              <a:ext cx="467111" cy="590536"/>
            </a:xfrm>
            <a:custGeom>
              <a:avLst/>
              <a:gdLst/>
              <a:ahLst/>
              <a:cxnLst/>
              <a:rect l="l" t="t" r="r" b="b"/>
              <a:pathLst>
                <a:path w="21716" h="27454" fill="none" extrusionOk="0">
                  <a:moveTo>
                    <a:pt x="21716" y="22350"/>
                  </a:moveTo>
                  <a:cubicBezTo>
                    <a:pt x="20749" y="27454"/>
                    <a:pt x="18947" y="26386"/>
                    <a:pt x="15545" y="24785"/>
                  </a:cubicBezTo>
                  <a:cubicBezTo>
                    <a:pt x="12142" y="23217"/>
                    <a:pt x="6405" y="17480"/>
                    <a:pt x="0" y="9207"/>
                  </a:cubicBezTo>
                  <a:lnTo>
                    <a:pt x="7339" y="1"/>
                  </a:lnTo>
                  <a:cubicBezTo>
                    <a:pt x="7339" y="1"/>
                    <a:pt x="13110" y="8140"/>
                    <a:pt x="15545" y="10775"/>
                  </a:cubicBezTo>
                  <a:cubicBezTo>
                    <a:pt x="17980" y="13444"/>
                    <a:pt x="19348" y="17447"/>
                    <a:pt x="19348" y="1744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6"/>
            <p:cNvSpPr/>
            <p:nvPr/>
          </p:nvSpPr>
          <p:spPr>
            <a:xfrm>
              <a:off x="713143" y="4158930"/>
              <a:ext cx="93310" cy="50957"/>
            </a:xfrm>
            <a:custGeom>
              <a:avLst/>
              <a:gdLst/>
              <a:ahLst/>
              <a:cxnLst/>
              <a:rect l="l" t="t" r="r" b="b"/>
              <a:pathLst>
                <a:path w="4338" h="2369" fill="none" extrusionOk="0">
                  <a:moveTo>
                    <a:pt x="4337" y="0"/>
                  </a:moveTo>
                  <a:cubicBezTo>
                    <a:pt x="4337" y="0"/>
                    <a:pt x="2636" y="2369"/>
                    <a:pt x="1" y="2269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6"/>
            <p:cNvSpPr/>
            <p:nvPr/>
          </p:nvSpPr>
          <p:spPr>
            <a:xfrm flipH="1">
              <a:off x="1506975" y="1697125"/>
              <a:ext cx="957375" cy="957725"/>
            </a:xfrm>
            <a:custGeom>
              <a:avLst/>
              <a:gdLst/>
              <a:ahLst/>
              <a:cxnLst/>
              <a:rect l="l" t="t" r="r" b="b"/>
              <a:pathLst>
                <a:path w="38295" h="38309" extrusionOk="0">
                  <a:moveTo>
                    <a:pt x="19417" y="1"/>
                  </a:moveTo>
                  <a:cubicBezTo>
                    <a:pt x="19151" y="1"/>
                    <a:pt x="18883" y="5"/>
                    <a:pt x="18614" y="15"/>
                  </a:cubicBezTo>
                  <a:cubicBezTo>
                    <a:pt x="8207" y="382"/>
                    <a:pt x="1" y="7720"/>
                    <a:pt x="301" y="16460"/>
                  </a:cubicBezTo>
                  <a:cubicBezTo>
                    <a:pt x="601" y="24332"/>
                    <a:pt x="7740" y="30637"/>
                    <a:pt x="16780" y="31471"/>
                  </a:cubicBezTo>
                  <a:cubicBezTo>
                    <a:pt x="18047" y="34573"/>
                    <a:pt x="20516" y="37075"/>
                    <a:pt x="23651" y="38309"/>
                  </a:cubicBezTo>
                  <a:cubicBezTo>
                    <a:pt x="23651" y="38309"/>
                    <a:pt x="21383" y="36107"/>
                    <a:pt x="22117" y="31337"/>
                  </a:cubicBezTo>
                  <a:cubicBezTo>
                    <a:pt x="31357" y="30036"/>
                    <a:pt x="38295" y="23165"/>
                    <a:pt x="37995" y="15126"/>
                  </a:cubicBezTo>
                  <a:cubicBezTo>
                    <a:pt x="37702" y="6677"/>
                    <a:pt x="29464" y="1"/>
                    <a:pt x="19417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6"/>
            <p:cNvSpPr/>
            <p:nvPr/>
          </p:nvSpPr>
          <p:spPr>
            <a:xfrm flipH="1">
              <a:off x="1769650" y="1943525"/>
              <a:ext cx="432000" cy="321050"/>
            </a:xfrm>
            <a:custGeom>
              <a:avLst/>
              <a:gdLst/>
              <a:ahLst/>
              <a:cxnLst/>
              <a:rect l="l" t="t" r="r" b="b"/>
              <a:pathLst>
                <a:path w="17280" h="12842" extrusionOk="0">
                  <a:moveTo>
                    <a:pt x="5172" y="1"/>
                  </a:moveTo>
                  <a:cubicBezTo>
                    <a:pt x="4772" y="1"/>
                    <a:pt x="4338" y="61"/>
                    <a:pt x="3870" y="199"/>
                  </a:cubicBezTo>
                  <a:cubicBezTo>
                    <a:pt x="1068" y="1000"/>
                    <a:pt x="0" y="4536"/>
                    <a:pt x="2302" y="7838"/>
                  </a:cubicBezTo>
                  <a:cubicBezTo>
                    <a:pt x="3937" y="10240"/>
                    <a:pt x="6639" y="11874"/>
                    <a:pt x="8040" y="12608"/>
                  </a:cubicBezTo>
                  <a:lnTo>
                    <a:pt x="8473" y="12842"/>
                  </a:lnTo>
                  <a:cubicBezTo>
                    <a:pt x="8607" y="12775"/>
                    <a:pt x="8740" y="12708"/>
                    <a:pt x="8907" y="12642"/>
                  </a:cubicBezTo>
                  <a:cubicBezTo>
                    <a:pt x="10341" y="11941"/>
                    <a:pt x="13076" y="10407"/>
                    <a:pt x="14844" y="8105"/>
                  </a:cubicBezTo>
                  <a:cubicBezTo>
                    <a:pt x="17279" y="4869"/>
                    <a:pt x="16379" y="1300"/>
                    <a:pt x="13577" y="366"/>
                  </a:cubicBezTo>
                  <a:cubicBezTo>
                    <a:pt x="13069" y="201"/>
                    <a:pt x="12599" y="130"/>
                    <a:pt x="12166" y="130"/>
                  </a:cubicBezTo>
                  <a:cubicBezTo>
                    <a:pt x="10410" y="130"/>
                    <a:pt x="9269" y="1298"/>
                    <a:pt x="8707" y="2101"/>
                  </a:cubicBezTo>
                  <a:cubicBezTo>
                    <a:pt x="8132" y="1253"/>
                    <a:pt x="6997" y="1"/>
                    <a:pt x="51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6"/>
            <p:cNvSpPr/>
            <p:nvPr/>
          </p:nvSpPr>
          <p:spPr>
            <a:xfrm>
              <a:off x="931294" y="3488583"/>
              <a:ext cx="1005980" cy="1136567"/>
            </a:xfrm>
            <a:custGeom>
              <a:avLst/>
              <a:gdLst/>
              <a:ahLst/>
              <a:cxnLst/>
              <a:rect l="l" t="t" r="r" b="b"/>
              <a:pathLst>
                <a:path w="46768" h="52839" extrusionOk="0">
                  <a:moveTo>
                    <a:pt x="26262" y="1"/>
                  </a:moveTo>
                  <a:cubicBezTo>
                    <a:pt x="23939" y="1"/>
                    <a:pt x="21328" y="126"/>
                    <a:pt x="18447" y="367"/>
                  </a:cubicBezTo>
                  <a:cubicBezTo>
                    <a:pt x="8107" y="1201"/>
                    <a:pt x="2369" y="5738"/>
                    <a:pt x="2369" y="5738"/>
                  </a:cubicBezTo>
                  <a:cubicBezTo>
                    <a:pt x="1" y="14077"/>
                    <a:pt x="15579" y="38495"/>
                    <a:pt x="15112" y="40863"/>
                  </a:cubicBezTo>
                  <a:cubicBezTo>
                    <a:pt x="14645" y="43198"/>
                    <a:pt x="11909" y="52838"/>
                    <a:pt x="11909" y="52838"/>
                  </a:cubicBezTo>
                  <a:cubicBezTo>
                    <a:pt x="11909" y="52838"/>
                    <a:pt x="13611" y="51571"/>
                    <a:pt x="20049" y="51003"/>
                  </a:cubicBezTo>
                  <a:cubicBezTo>
                    <a:pt x="24361" y="50629"/>
                    <a:pt x="28832" y="50505"/>
                    <a:pt x="32854" y="50505"/>
                  </a:cubicBezTo>
                  <a:cubicBezTo>
                    <a:pt x="40654" y="50505"/>
                    <a:pt x="46768" y="50970"/>
                    <a:pt x="46768" y="50970"/>
                  </a:cubicBezTo>
                  <a:lnTo>
                    <a:pt x="41931" y="28788"/>
                  </a:lnTo>
                  <a:cubicBezTo>
                    <a:pt x="41931" y="28788"/>
                    <a:pt x="45167" y="21149"/>
                    <a:pt x="45133" y="18447"/>
                  </a:cubicBezTo>
                  <a:cubicBezTo>
                    <a:pt x="45100" y="14110"/>
                    <a:pt x="40730" y="5237"/>
                    <a:pt x="38195" y="2669"/>
                  </a:cubicBezTo>
                  <a:cubicBezTo>
                    <a:pt x="36366" y="840"/>
                    <a:pt x="32280" y="1"/>
                    <a:pt x="262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698059E6-1AF1-48A6-82EF-BD5A5FB1D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44" y="1293301"/>
            <a:ext cx="5214974" cy="274317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6" name="Прямоугольник 35"/>
          <p:cNvSpPr/>
          <p:nvPr/>
        </p:nvSpPr>
        <p:spPr>
          <a:xfrm>
            <a:off x="4357718" y="4071948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Montserrat" charset="-52"/>
              </a:rPr>
              <a:t>Воспользуетесь ли вы онлайн бронированием при его возможности?</a:t>
            </a:r>
          </a:p>
        </p:txBody>
      </p:sp>
      <p:sp>
        <p:nvSpPr>
          <p:cNvPr id="38" name="Прямоугольник 37"/>
          <p:cNvSpPr/>
          <p:nvPr/>
        </p:nvSpPr>
        <p:spPr>
          <a:xfrm>
            <a:off x="71406" y="-18"/>
            <a:ext cx="58544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lt1"/>
              </a:buClr>
              <a:buSzPts val="2400"/>
            </a:pPr>
            <a:r>
              <a:rPr lang="ru-RU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Актуальность проекта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629038" y="85868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Цели</a:t>
            </a:r>
            <a:endParaRPr sz="3600" dirty="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186893" y="1712452"/>
            <a:ext cx="689943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Font typeface="Arial" pitchFamily="34" charset="0"/>
              <a:buChar char="•"/>
            </a:pPr>
            <a:r>
              <a:rPr lang="ru-RU" sz="2000" dirty="0"/>
              <a:t>Введение в систему проката возможности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безналичной оплаты</a:t>
            </a:r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Реализация возможности для клиента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бронирования инвентаря</a:t>
            </a:r>
            <a:endParaRPr lang="ru-RU" sz="2000" dirty="0"/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Реализация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механизма примерки</a:t>
            </a:r>
          </a:p>
          <a:p>
            <a:pPr indent="-457200">
              <a:buFont typeface="Arial" pitchFamily="34" charset="0"/>
              <a:buChar char="•"/>
            </a:pPr>
            <a:r>
              <a:rPr lang="ru-RU" sz="2000" dirty="0"/>
              <a:t>Автоматический </a:t>
            </a: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подсчет времени и стоимости</a:t>
            </a:r>
            <a:r>
              <a:rPr lang="ru-RU" sz="2000" dirty="0">
                <a:solidFill>
                  <a:srgbClr val="FFC000"/>
                </a:solidFill>
              </a:rPr>
              <a:t> </a:t>
            </a:r>
            <a:r>
              <a:rPr lang="ru-RU" sz="2000" dirty="0"/>
              <a:t>сессии</a:t>
            </a:r>
            <a:endParaRPr lang="ru-RU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865" name="Google Shape;865;p45"/>
          <p:cNvGrpSpPr/>
          <p:nvPr/>
        </p:nvGrpSpPr>
        <p:grpSpPr>
          <a:xfrm>
            <a:off x="6300192" y="559240"/>
            <a:ext cx="2548555" cy="5310904"/>
            <a:chOff x="5607226" y="713047"/>
            <a:chExt cx="1902048" cy="3963953"/>
          </a:xfrm>
        </p:grpSpPr>
        <p:grpSp>
          <p:nvGrpSpPr>
            <p:cNvPr id="866" name="Google Shape;866;p45"/>
            <p:cNvGrpSpPr/>
            <p:nvPr/>
          </p:nvGrpSpPr>
          <p:grpSpPr>
            <a:xfrm>
              <a:off x="5928632" y="713047"/>
              <a:ext cx="1259235" cy="2988105"/>
              <a:chOff x="2780500" y="744300"/>
              <a:chExt cx="1848825" cy="4387175"/>
            </a:xfrm>
          </p:grpSpPr>
          <p:sp>
            <p:nvSpPr>
              <p:cNvPr id="867" name="Google Shape;867;p45"/>
              <p:cNvSpPr/>
              <p:nvPr/>
            </p:nvSpPr>
            <p:spPr>
              <a:xfrm>
                <a:off x="3656125" y="744300"/>
                <a:ext cx="99250" cy="438067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175227" extrusionOk="0">
                    <a:moveTo>
                      <a:pt x="2002" y="1"/>
                    </a:moveTo>
                    <a:cubicBezTo>
                      <a:pt x="901" y="1"/>
                      <a:pt x="0" y="901"/>
                      <a:pt x="0" y="2002"/>
                    </a:cubicBezTo>
                    <a:lnTo>
                      <a:pt x="0" y="175226"/>
                    </a:lnTo>
                    <a:lnTo>
                      <a:pt x="3970" y="175226"/>
                    </a:lnTo>
                    <a:lnTo>
                      <a:pt x="3970" y="2002"/>
                    </a:lnTo>
                    <a:cubicBezTo>
                      <a:pt x="3970" y="901"/>
                      <a:pt x="3069" y="1"/>
                      <a:pt x="2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5"/>
              <p:cNvSpPr/>
              <p:nvPr/>
            </p:nvSpPr>
            <p:spPr>
              <a:xfrm>
                <a:off x="2780500" y="1321400"/>
                <a:ext cx="872300" cy="306900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6" extrusionOk="0">
                    <a:moveTo>
                      <a:pt x="0" y="0"/>
                    </a:moveTo>
                    <a:lnTo>
                      <a:pt x="0" y="12275"/>
                    </a:lnTo>
                    <a:lnTo>
                      <a:pt x="34892" y="12275"/>
                    </a:lnTo>
                    <a:lnTo>
                      <a:pt x="3489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3757025" y="991975"/>
                <a:ext cx="872300" cy="306925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7" extrusionOk="0">
                    <a:moveTo>
                      <a:pt x="0" y="1"/>
                    </a:moveTo>
                    <a:lnTo>
                      <a:pt x="0" y="12276"/>
                    </a:lnTo>
                    <a:lnTo>
                      <a:pt x="34892" y="12276"/>
                    </a:lnTo>
                    <a:lnTo>
                      <a:pt x="348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3757025" y="1469825"/>
                <a:ext cx="487025" cy="430325"/>
              </a:xfrm>
              <a:custGeom>
                <a:avLst/>
                <a:gdLst/>
                <a:ahLst/>
                <a:cxnLst/>
                <a:rect l="l" t="t" r="r" b="b"/>
                <a:pathLst>
                  <a:path w="19481" h="17213" extrusionOk="0">
                    <a:moveTo>
                      <a:pt x="19481" y="1"/>
                    </a:moveTo>
                    <a:lnTo>
                      <a:pt x="0" y="2469"/>
                    </a:lnTo>
                    <a:lnTo>
                      <a:pt x="0" y="14744"/>
                    </a:lnTo>
                    <a:lnTo>
                      <a:pt x="19481" y="17213"/>
                    </a:lnTo>
                    <a:lnTo>
                      <a:pt x="194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3814550" y="1574900"/>
                <a:ext cx="331950" cy="236025"/>
              </a:xfrm>
              <a:custGeom>
                <a:avLst/>
                <a:gdLst/>
                <a:ahLst/>
                <a:cxnLst/>
                <a:rect l="l" t="t" r="r" b="b"/>
                <a:pathLst>
                  <a:path w="13278" h="9441" extrusionOk="0">
                    <a:moveTo>
                      <a:pt x="8974" y="1"/>
                    </a:moveTo>
                    <a:lnTo>
                      <a:pt x="8974" y="2069"/>
                    </a:lnTo>
                    <a:lnTo>
                      <a:pt x="1" y="2402"/>
                    </a:lnTo>
                    <a:lnTo>
                      <a:pt x="1" y="6906"/>
                    </a:lnTo>
                    <a:lnTo>
                      <a:pt x="8974" y="7373"/>
                    </a:lnTo>
                    <a:lnTo>
                      <a:pt x="8974" y="9441"/>
                    </a:lnTo>
                    <a:lnTo>
                      <a:pt x="13277" y="4737"/>
                    </a:lnTo>
                    <a:lnTo>
                      <a:pt x="8974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3893775" y="1027850"/>
                <a:ext cx="602975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24119" h="7640" extrusionOk="0">
                    <a:moveTo>
                      <a:pt x="17480" y="0"/>
                    </a:moveTo>
                    <a:lnTo>
                      <a:pt x="17480" y="1668"/>
                    </a:lnTo>
                    <a:lnTo>
                      <a:pt x="1" y="1668"/>
                    </a:lnTo>
                    <a:lnTo>
                      <a:pt x="1" y="5971"/>
                    </a:lnTo>
                    <a:lnTo>
                      <a:pt x="17480" y="5971"/>
                    </a:lnTo>
                    <a:lnTo>
                      <a:pt x="17480" y="7639"/>
                    </a:lnTo>
                    <a:lnTo>
                      <a:pt x="24118" y="3803"/>
                    </a:lnTo>
                    <a:lnTo>
                      <a:pt x="17480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2920600" y="1381425"/>
                <a:ext cx="602950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24118" h="7673" extrusionOk="0">
                    <a:moveTo>
                      <a:pt x="6638" y="1"/>
                    </a:moveTo>
                    <a:lnTo>
                      <a:pt x="0" y="3837"/>
                    </a:lnTo>
                    <a:lnTo>
                      <a:pt x="6638" y="7673"/>
                    </a:lnTo>
                    <a:lnTo>
                      <a:pt x="6638" y="5972"/>
                    </a:lnTo>
                    <a:lnTo>
                      <a:pt x="24117" y="5972"/>
                    </a:lnTo>
                    <a:lnTo>
                      <a:pt x="24117" y="1669"/>
                    </a:lnTo>
                    <a:lnTo>
                      <a:pt x="6638" y="1669"/>
                    </a:lnTo>
                    <a:lnTo>
                      <a:pt x="6638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3912125" y="2479500"/>
                <a:ext cx="628825" cy="122825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913" extrusionOk="0">
                    <a:moveTo>
                      <a:pt x="17640" y="1"/>
                    </a:moveTo>
                    <a:cubicBezTo>
                      <a:pt x="15427" y="1"/>
                      <a:pt x="12869" y="159"/>
                      <a:pt x="11309" y="776"/>
                    </a:cubicBezTo>
                    <a:cubicBezTo>
                      <a:pt x="8473" y="1877"/>
                      <a:pt x="3570" y="2544"/>
                      <a:pt x="2336" y="2711"/>
                    </a:cubicBezTo>
                    <a:lnTo>
                      <a:pt x="2036" y="2744"/>
                    </a:lnTo>
                    <a:lnTo>
                      <a:pt x="1" y="2711"/>
                    </a:lnTo>
                    <a:lnTo>
                      <a:pt x="1" y="2711"/>
                    </a:lnTo>
                    <a:cubicBezTo>
                      <a:pt x="1" y="2711"/>
                      <a:pt x="2769" y="4246"/>
                      <a:pt x="5038" y="4379"/>
                    </a:cubicBezTo>
                    <a:cubicBezTo>
                      <a:pt x="5201" y="4391"/>
                      <a:pt x="5362" y="4397"/>
                      <a:pt x="5521" y="4397"/>
                    </a:cubicBezTo>
                    <a:cubicBezTo>
                      <a:pt x="7566" y="4397"/>
                      <a:pt x="9300" y="3466"/>
                      <a:pt x="12643" y="3312"/>
                    </a:cubicBezTo>
                    <a:cubicBezTo>
                      <a:pt x="12777" y="3307"/>
                      <a:pt x="12912" y="3304"/>
                      <a:pt x="13050" y="3304"/>
                    </a:cubicBezTo>
                    <a:cubicBezTo>
                      <a:pt x="16624" y="3304"/>
                      <a:pt x="21449" y="4913"/>
                      <a:pt x="21449" y="4913"/>
                    </a:cubicBezTo>
                    <a:lnTo>
                      <a:pt x="25152" y="2511"/>
                    </a:lnTo>
                    <a:lnTo>
                      <a:pt x="21916" y="176"/>
                    </a:lnTo>
                    <a:cubicBezTo>
                      <a:pt x="21916" y="176"/>
                      <a:pt x="19969" y="1"/>
                      <a:pt x="17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3616925" y="2345450"/>
                <a:ext cx="199325" cy="140125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5605" extrusionOk="0">
                    <a:moveTo>
                      <a:pt x="7973" y="1"/>
                    </a:moveTo>
                    <a:lnTo>
                      <a:pt x="0" y="768"/>
                    </a:lnTo>
                    <a:lnTo>
                      <a:pt x="0" y="5605"/>
                    </a:lnTo>
                    <a:lnTo>
                      <a:pt x="7973" y="5605"/>
                    </a:lnTo>
                    <a:lnTo>
                      <a:pt x="7973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3523625" y="2238300"/>
                <a:ext cx="100000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4262" extrusionOk="0">
                    <a:moveTo>
                      <a:pt x="617" y="1"/>
                    </a:moveTo>
                    <a:cubicBezTo>
                      <a:pt x="258" y="1"/>
                      <a:pt x="0" y="271"/>
                      <a:pt x="297" y="1285"/>
                    </a:cubicBezTo>
                    <a:cubicBezTo>
                      <a:pt x="898" y="3373"/>
                      <a:pt x="1499" y="4261"/>
                      <a:pt x="2357" y="4261"/>
                    </a:cubicBezTo>
                    <a:cubicBezTo>
                      <a:pt x="2403" y="4261"/>
                      <a:pt x="2450" y="4258"/>
                      <a:pt x="2498" y="4253"/>
                    </a:cubicBezTo>
                    <a:cubicBezTo>
                      <a:pt x="3465" y="4153"/>
                      <a:pt x="3999" y="3820"/>
                      <a:pt x="3666" y="2986"/>
                    </a:cubicBezTo>
                    <a:cubicBezTo>
                      <a:pt x="3365" y="2152"/>
                      <a:pt x="1564" y="351"/>
                      <a:pt x="1564" y="351"/>
                    </a:cubicBezTo>
                    <a:cubicBezTo>
                      <a:pt x="1564" y="351"/>
                      <a:pt x="1025" y="1"/>
                      <a:pt x="6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3817900" y="2238300"/>
                <a:ext cx="99175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4262" extrusionOk="0">
                    <a:moveTo>
                      <a:pt x="3349" y="1"/>
                    </a:moveTo>
                    <a:cubicBezTo>
                      <a:pt x="2941" y="1"/>
                      <a:pt x="2402" y="351"/>
                      <a:pt x="2402" y="351"/>
                    </a:cubicBezTo>
                    <a:cubicBezTo>
                      <a:pt x="2402" y="351"/>
                      <a:pt x="634" y="2152"/>
                      <a:pt x="301" y="2986"/>
                    </a:cubicBezTo>
                    <a:cubicBezTo>
                      <a:pt x="0" y="3820"/>
                      <a:pt x="501" y="4153"/>
                      <a:pt x="1468" y="4253"/>
                    </a:cubicBezTo>
                    <a:cubicBezTo>
                      <a:pt x="1516" y="4258"/>
                      <a:pt x="1563" y="4261"/>
                      <a:pt x="1609" y="4261"/>
                    </a:cubicBezTo>
                    <a:cubicBezTo>
                      <a:pt x="2467" y="4261"/>
                      <a:pt x="3068" y="3373"/>
                      <a:pt x="3670" y="1285"/>
                    </a:cubicBezTo>
                    <a:cubicBezTo>
                      <a:pt x="3966" y="271"/>
                      <a:pt x="3708" y="1"/>
                      <a:pt x="3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3533525" y="1953075"/>
                <a:ext cx="388650" cy="449100"/>
              </a:xfrm>
              <a:custGeom>
                <a:avLst/>
                <a:gdLst/>
                <a:ahLst/>
                <a:cxnLst/>
                <a:rect l="l" t="t" r="r" b="b"/>
                <a:pathLst>
                  <a:path w="15546" h="17964" extrusionOk="0">
                    <a:moveTo>
                      <a:pt x="7864" y="1"/>
                    </a:moveTo>
                    <a:cubicBezTo>
                      <a:pt x="7346" y="1"/>
                      <a:pt x="6534" y="381"/>
                      <a:pt x="5271" y="1686"/>
                    </a:cubicBezTo>
                    <a:cubicBezTo>
                      <a:pt x="5271" y="1686"/>
                      <a:pt x="2102" y="2720"/>
                      <a:pt x="1068" y="5689"/>
                    </a:cubicBezTo>
                    <a:cubicBezTo>
                      <a:pt x="1" y="8624"/>
                      <a:pt x="968" y="12193"/>
                      <a:pt x="1468" y="13661"/>
                    </a:cubicBezTo>
                    <a:cubicBezTo>
                      <a:pt x="2002" y="15129"/>
                      <a:pt x="4537" y="17964"/>
                      <a:pt x="4537" y="17964"/>
                    </a:cubicBezTo>
                    <a:lnTo>
                      <a:pt x="10175" y="17964"/>
                    </a:lnTo>
                    <a:cubicBezTo>
                      <a:pt x="11542" y="16630"/>
                      <a:pt x="12643" y="15062"/>
                      <a:pt x="13444" y="13327"/>
                    </a:cubicBezTo>
                    <a:cubicBezTo>
                      <a:pt x="14611" y="10725"/>
                      <a:pt x="14611" y="7023"/>
                      <a:pt x="14611" y="7023"/>
                    </a:cubicBezTo>
                    <a:cubicBezTo>
                      <a:pt x="14611" y="7023"/>
                      <a:pt x="14722" y="7062"/>
                      <a:pt x="14868" y="7062"/>
                    </a:cubicBezTo>
                    <a:cubicBezTo>
                      <a:pt x="15144" y="7062"/>
                      <a:pt x="15545" y="6919"/>
                      <a:pt x="15545" y="6089"/>
                    </a:cubicBezTo>
                    <a:cubicBezTo>
                      <a:pt x="15545" y="4821"/>
                      <a:pt x="12610" y="2420"/>
                      <a:pt x="12610" y="2420"/>
                    </a:cubicBezTo>
                    <a:cubicBezTo>
                      <a:pt x="12610" y="2420"/>
                      <a:pt x="13977" y="1886"/>
                      <a:pt x="13043" y="1152"/>
                    </a:cubicBezTo>
                    <a:cubicBezTo>
                      <a:pt x="12522" y="775"/>
                      <a:pt x="11315" y="688"/>
                      <a:pt x="10311" y="688"/>
                    </a:cubicBezTo>
                    <a:cubicBezTo>
                      <a:pt x="9451" y="688"/>
                      <a:pt x="8740" y="752"/>
                      <a:pt x="8740" y="752"/>
                    </a:cubicBezTo>
                    <a:cubicBezTo>
                      <a:pt x="8740" y="752"/>
                      <a:pt x="8592" y="1"/>
                      <a:pt x="7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3796225" y="5011525"/>
                <a:ext cx="251850" cy="11995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4798" extrusionOk="0">
                    <a:moveTo>
                      <a:pt x="7172" y="1"/>
                    </a:moveTo>
                    <a:lnTo>
                      <a:pt x="500" y="434"/>
                    </a:lnTo>
                    <a:cubicBezTo>
                      <a:pt x="500" y="434"/>
                      <a:pt x="0" y="3603"/>
                      <a:pt x="434" y="4370"/>
                    </a:cubicBezTo>
                    <a:cubicBezTo>
                      <a:pt x="607" y="4703"/>
                      <a:pt x="1554" y="4798"/>
                      <a:pt x="2739" y="4798"/>
                    </a:cubicBezTo>
                    <a:cubicBezTo>
                      <a:pt x="4284" y="4798"/>
                      <a:pt x="6235" y="4637"/>
                      <a:pt x="7405" y="4637"/>
                    </a:cubicBezTo>
                    <a:cubicBezTo>
                      <a:pt x="9474" y="4637"/>
                      <a:pt x="9874" y="4304"/>
                      <a:pt x="9874" y="4304"/>
                    </a:cubicBezTo>
                    <a:cubicBezTo>
                      <a:pt x="9874" y="4304"/>
                      <a:pt x="10074" y="1635"/>
                      <a:pt x="9540" y="1101"/>
                    </a:cubicBezTo>
                    <a:cubicBezTo>
                      <a:pt x="9107" y="735"/>
                      <a:pt x="8573" y="534"/>
                      <a:pt x="8039" y="534"/>
                    </a:cubicBezTo>
                    <a:lnTo>
                      <a:pt x="717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3320050" y="3268275"/>
                <a:ext cx="661325" cy="1855425"/>
              </a:xfrm>
              <a:custGeom>
                <a:avLst/>
                <a:gdLst/>
                <a:ahLst/>
                <a:cxnLst/>
                <a:rect l="l" t="t" r="r" b="b"/>
                <a:pathLst>
                  <a:path w="26453" h="74217" extrusionOk="0">
                    <a:moveTo>
                      <a:pt x="11516" y="1"/>
                    </a:moveTo>
                    <a:cubicBezTo>
                      <a:pt x="8245" y="1"/>
                      <a:pt x="5498" y="132"/>
                      <a:pt x="4870" y="181"/>
                    </a:cubicBezTo>
                    <a:cubicBezTo>
                      <a:pt x="3836" y="248"/>
                      <a:pt x="2969" y="948"/>
                      <a:pt x="2602" y="1915"/>
                    </a:cubicBezTo>
                    <a:cubicBezTo>
                      <a:pt x="2602" y="1915"/>
                      <a:pt x="1968" y="6652"/>
                      <a:pt x="1968" y="7653"/>
                    </a:cubicBezTo>
                    <a:cubicBezTo>
                      <a:pt x="1968" y="8620"/>
                      <a:pt x="1735" y="17026"/>
                      <a:pt x="1735" y="17026"/>
                    </a:cubicBezTo>
                    <a:cubicBezTo>
                      <a:pt x="1735" y="17026"/>
                      <a:pt x="1835" y="39109"/>
                      <a:pt x="1835" y="39542"/>
                    </a:cubicBezTo>
                    <a:cubicBezTo>
                      <a:pt x="1835" y="39943"/>
                      <a:pt x="0" y="46014"/>
                      <a:pt x="667" y="50117"/>
                    </a:cubicBezTo>
                    <a:cubicBezTo>
                      <a:pt x="1301" y="54220"/>
                      <a:pt x="2602" y="69931"/>
                      <a:pt x="2602" y="69931"/>
                    </a:cubicBezTo>
                    <a:cubicBezTo>
                      <a:pt x="2602" y="69931"/>
                      <a:pt x="2168" y="73400"/>
                      <a:pt x="2502" y="73734"/>
                    </a:cubicBezTo>
                    <a:cubicBezTo>
                      <a:pt x="2711" y="73943"/>
                      <a:pt x="4720" y="74217"/>
                      <a:pt x="6211" y="74217"/>
                    </a:cubicBezTo>
                    <a:cubicBezTo>
                      <a:pt x="6859" y="74217"/>
                      <a:pt x="7410" y="74165"/>
                      <a:pt x="7672" y="74034"/>
                    </a:cubicBezTo>
                    <a:cubicBezTo>
                      <a:pt x="8540" y="73600"/>
                      <a:pt x="8006" y="69397"/>
                      <a:pt x="8006" y="69397"/>
                    </a:cubicBezTo>
                    <a:cubicBezTo>
                      <a:pt x="8273" y="68396"/>
                      <a:pt x="8473" y="67329"/>
                      <a:pt x="8540" y="66295"/>
                    </a:cubicBezTo>
                    <a:lnTo>
                      <a:pt x="8540" y="62826"/>
                    </a:lnTo>
                    <a:cubicBezTo>
                      <a:pt x="8540" y="61758"/>
                      <a:pt x="9073" y="52151"/>
                      <a:pt x="9607" y="48382"/>
                    </a:cubicBezTo>
                    <a:cubicBezTo>
                      <a:pt x="10141" y="44613"/>
                      <a:pt x="10474" y="39542"/>
                      <a:pt x="10474" y="39542"/>
                    </a:cubicBezTo>
                    <a:lnTo>
                      <a:pt x="12743" y="16259"/>
                    </a:lnTo>
                    <a:lnTo>
                      <a:pt x="14477" y="16126"/>
                    </a:lnTo>
                    <a:cubicBezTo>
                      <a:pt x="14477" y="16126"/>
                      <a:pt x="16612" y="41144"/>
                      <a:pt x="16712" y="42978"/>
                    </a:cubicBezTo>
                    <a:cubicBezTo>
                      <a:pt x="16846" y="44813"/>
                      <a:pt x="16412" y="48515"/>
                      <a:pt x="17379" y="52685"/>
                    </a:cubicBezTo>
                    <a:cubicBezTo>
                      <a:pt x="18347" y="56888"/>
                      <a:pt x="18880" y="68330"/>
                      <a:pt x="18880" y="68330"/>
                    </a:cubicBezTo>
                    <a:cubicBezTo>
                      <a:pt x="18880" y="68330"/>
                      <a:pt x="18680" y="69430"/>
                      <a:pt x="18880" y="69831"/>
                    </a:cubicBezTo>
                    <a:cubicBezTo>
                      <a:pt x="19114" y="70264"/>
                      <a:pt x="19648" y="71565"/>
                      <a:pt x="19648" y="71565"/>
                    </a:cubicBezTo>
                    <a:cubicBezTo>
                      <a:pt x="20014" y="71599"/>
                      <a:pt x="20390" y="71615"/>
                      <a:pt x="20769" y="71615"/>
                    </a:cubicBezTo>
                    <a:cubicBezTo>
                      <a:pt x="21149" y="71615"/>
                      <a:pt x="21532" y="71599"/>
                      <a:pt x="21916" y="71565"/>
                    </a:cubicBezTo>
                    <a:cubicBezTo>
                      <a:pt x="23117" y="71499"/>
                      <a:pt x="24318" y="71198"/>
                      <a:pt x="25385" y="70631"/>
                    </a:cubicBezTo>
                    <a:cubicBezTo>
                      <a:pt x="26186" y="69998"/>
                      <a:pt x="26452" y="68897"/>
                      <a:pt x="26085" y="67963"/>
                    </a:cubicBezTo>
                    <a:cubicBezTo>
                      <a:pt x="25418" y="66362"/>
                      <a:pt x="25151" y="66061"/>
                      <a:pt x="25151" y="66061"/>
                    </a:cubicBezTo>
                    <a:cubicBezTo>
                      <a:pt x="25151" y="66061"/>
                      <a:pt x="26119" y="52485"/>
                      <a:pt x="26119" y="49149"/>
                    </a:cubicBezTo>
                    <a:cubicBezTo>
                      <a:pt x="26119" y="45780"/>
                      <a:pt x="25585" y="41711"/>
                      <a:pt x="25585" y="41377"/>
                    </a:cubicBezTo>
                    <a:cubicBezTo>
                      <a:pt x="25585" y="41043"/>
                      <a:pt x="26219" y="16759"/>
                      <a:pt x="26219" y="14324"/>
                    </a:cubicBezTo>
                    <a:cubicBezTo>
                      <a:pt x="26219" y="11856"/>
                      <a:pt x="26019" y="5151"/>
                      <a:pt x="24918" y="2216"/>
                    </a:cubicBezTo>
                    <a:cubicBezTo>
                      <a:pt x="24244" y="384"/>
                      <a:pt x="17113" y="1"/>
                      <a:pt x="11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3544375" y="3659725"/>
                <a:ext cx="2318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435" fill="none" extrusionOk="0">
                    <a:moveTo>
                      <a:pt x="0" y="434"/>
                    </a:moveTo>
                    <a:lnTo>
                      <a:pt x="9274" y="1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3050675" y="2480550"/>
                <a:ext cx="1250100" cy="861950"/>
              </a:xfrm>
              <a:custGeom>
                <a:avLst/>
                <a:gdLst/>
                <a:ahLst/>
                <a:cxnLst/>
                <a:rect l="l" t="t" r="r" b="b"/>
                <a:pathLst>
                  <a:path w="50004" h="34478" extrusionOk="0">
                    <a:moveTo>
                      <a:pt x="25152" y="1"/>
                    </a:moveTo>
                    <a:lnTo>
                      <a:pt x="19315" y="1402"/>
                    </a:lnTo>
                    <a:cubicBezTo>
                      <a:pt x="19315" y="1402"/>
                      <a:pt x="10875" y="5504"/>
                      <a:pt x="9041" y="6572"/>
                    </a:cubicBezTo>
                    <a:cubicBezTo>
                      <a:pt x="7239" y="7639"/>
                      <a:pt x="1" y="22216"/>
                      <a:pt x="334" y="22950"/>
                    </a:cubicBezTo>
                    <a:cubicBezTo>
                      <a:pt x="635" y="23718"/>
                      <a:pt x="2036" y="24685"/>
                      <a:pt x="3437" y="24918"/>
                    </a:cubicBezTo>
                    <a:cubicBezTo>
                      <a:pt x="3454" y="24921"/>
                      <a:pt x="3472" y="24922"/>
                      <a:pt x="3491" y="24922"/>
                    </a:cubicBezTo>
                    <a:cubicBezTo>
                      <a:pt x="5011" y="24922"/>
                      <a:pt x="11976" y="17046"/>
                      <a:pt x="11976" y="17046"/>
                    </a:cubicBezTo>
                    <a:cubicBezTo>
                      <a:pt x="11976" y="17046"/>
                      <a:pt x="14044" y="27187"/>
                      <a:pt x="14044" y="27620"/>
                    </a:cubicBezTo>
                    <a:cubicBezTo>
                      <a:pt x="14044" y="28054"/>
                      <a:pt x="12843" y="33224"/>
                      <a:pt x="13377" y="34092"/>
                    </a:cubicBezTo>
                    <a:cubicBezTo>
                      <a:pt x="13555" y="34381"/>
                      <a:pt x="15975" y="34477"/>
                      <a:pt x="19123" y="34477"/>
                    </a:cubicBezTo>
                    <a:cubicBezTo>
                      <a:pt x="25419" y="34477"/>
                      <a:pt x="34626" y="34092"/>
                      <a:pt x="34626" y="34092"/>
                    </a:cubicBezTo>
                    <a:cubicBezTo>
                      <a:pt x="34626" y="34092"/>
                      <a:pt x="34649" y="34093"/>
                      <a:pt x="34691" y="34093"/>
                    </a:cubicBezTo>
                    <a:cubicBezTo>
                      <a:pt x="34981" y="34093"/>
                      <a:pt x="36156" y="34017"/>
                      <a:pt x="36360" y="32791"/>
                    </a:cubicBezTo>
                    <a:cubicBezTo>
                      <a:pt x="36560" y="31390"/>
                      <a:pt x="35926" y="27287"/>
                      <a:pt x="35926" y="27287"/>
                    </a:cubicBezTo>
                    <a:lnTo>
                      <a:pt x="38295" y="14878"/>
                    </a:lnTo>
                    <a:cubicBezTo>
                      <a:pt x="38295" y="14878"/>
                      <a:pt x="42831" y="21749"/>
                      <a:pt x="43865" y="22850"/>
                    </a:cubicBezTo>
                    <a:cubicBezTo>
                      <a:pt x="44612" y="23667"/>
                      <a:pt x="45429" y="23996"/>
                      <a:pt x="46213" y="23996"/>
                    </a:cubicBezTo>
                    <a:cubicBezTo>
                      <a:pt x="47286" y="23996"/>
                      <a:pt x="48294" y="23379"/>
                      <a:pt x="48969" y="22550"/>
                    </a:cubicBezTo>
                    <a:cubicBezTo>
                      <a:pt x="50003" y="21282"/>
                      <a:pt x="49103" y="18881"/>
                      <a:pt x="48769" y="18114"/>
                    </a:cubicBezTo>
                    <a:cubicBezTo>
                      <a:pt x="48435" y="17380"/>
                      <a:pt x="42698" y="4537"/>
                      <a:pt x="40997" y="3970"/>
                    </a:cubicBezTo>
                    <a:cubicBezTo>
                      <a:pt x="39262" y="3436"/>
                      <a:pt x="32024" y="868"/>
                      <a:pt x="32024" y="868"/>
                    </a:cubicBezTo>
                    <a:lnTo>
                      <a:pt x="2515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3533525" y="2436275"/>
                <a:ext cx="346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13844" h="3173" extrusionOk="0">
                    <a:moveTo>
                      <a:pt x="7451" y="0"/>
                    </a:moveTo>
                    <a:cubicBezTo>
                      <a:pt x="7314" y="0"/>
                      <a:pt x="7176" y="1"/>
                      <a:pt x="7039" y="4"/>
                    </a:cubicBezTo>
                    <a:cubicBezTo>
                      <a:pt x="6953" y="2"/>
                      <a:pt x="6866" y="2"/>
                      <a:pt x="6780" y="2"/>
                    </a:cubicBezTo>
                    <a:cubicBezTo>
                      <a:pt x="4801" y="2"/>
                      <a:pt x="2855" y="368"/>
                      <a:pt x="1001" y="1071"/>
                    </a:cubicBezTo>
                    <a:lnTo>
                      <a:pt x="1" y="3173"/>
                    </a:lnTo>
                    <a:cubicBezTo>
                      <a:pt x="1" y="3173"/>
                      <a:pt x="7139" y="3006"/>
                      <a:pt x="8307" y="3006"/>
                    </a:cubicBezTo>
                    <a:cubicBezTo>
                      <a:pt x="9507" y="3006"/>
                      <a:pt x="13844" y="2972"/>
                      <a:pt x="13844" y="2972"/>
                    </a:cubicBezTo>
                    <a:lnTo>
                      <a:pt x="12743" y="637"/>
                    </a:lnTo>
                    <a:cubicBezTo>
                      <a:pt x="11008" y="204"/>
                      <a:pt x="9244" y="0"/>
                      <a:pt x="7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3255825" y="2764075"/>
                <a:ext cx="94275" cy="14265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5706" fill="none" extrusionOk="0">
                    <a:moveTo>
                      <a:pt x="1568" y="1"/>
                    </a:moveTo>
                    <a:lnTo>
                      <a:pt x="3770" y="5705"/>
                    </a:lnTo>
                    <a:lnTo>
                      <a:pt x="1" y="1902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4008025" y="2699050"/>
                <a:ext cx="100100" cy="153450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138" fill="none" extrusionOk="0">
                    <a:moveTo>
                      <a:pt x="2469" y="0"/>
                    </a:moveTo>
                    <a:lnTo>
                      <a:pt x="1" y="6138"/>
                    </a:lnTo>
                    <a:lnTo>
                      <a:pt x="4004" y="1835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3035675" y="3100150"/>
                <a:ext cx="506225" cy="39950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5980" extrusionOk="0">
                    <a:moveTo>
                      <a:pt x="7072" y="1"/>
                    </a:moveTo>
                    <a:lnTo>
                      <a:pt x="0" y="868"/>
                    </a:lnTo>
                    <a:cubicBezTo>
                      <a:pt x="601" y="2569"/>
                      <a:pt x="1668" y="4071"/>
                      <a:pt x="3103" y="5171"/>
                    </a:cubicBezTo>
                    <a:cubicBezTo>
                      <a:pt x="5471" y="7006"/>
                      <a:pt x="11876" y="13044"/>
                      <a:pt x="11876" y="13044"/>
                    </a:cubicBezTo>
                    <a:cubicBezTo>
                      <a:pt x="11809" y="13377"/>
                      <a:pt x="11809" y="13711"/>
                      <a:pt x="11876" y="14011"/>
                    </a:cubicBezTo>
                    <a:cubicBezTo>
                      <a:pt x="11976" y="14578"/>
                      <a:pt x="13710" y="15979"/>
                      <a:pt x="13710" y="15979"/>
                    </a:cubicBezTo>
                    <a:lnTo>
                      <a:pt x="13710" y="14878"/>
                    </a:lnTo>
                    <a:lnTo>
                      <a:pt x="14110" y="14011"/>
                    </a:lnTo>
                    <a:lnTo>
                      <a:pt x="14544" y="12944"/>
                    </a:lnTo>
                    <a:cubicBezTo>
                      <a:pt x="15011" y="12777"/>
                      <a:pt x="15478" y="12543"/>
                      <a:pt x="15945" y="12310"/>
                    </a:cubicBezTo>
                    <a:cubicBezTo>
                      <a:pt x="16145" y="12143"/>
                      <a:pt x="16345" y="11976"/>
                      <a:pt x="16479" y="11776"/>
                    </a:cubicBezTo>
                    <a:cubicBezTo>
                      <a:pt x="17113" y="11876"/>
                      <a:pt x="17780" y="11943"/>
                      <a:pt x="18414" y="11976"/>
                    </a:cubicBezTo>
                    <a:cubicBezTo>
                      <a:pt x="19181" y="11976"/>
                      <a:pt x="20248" y="11209"/>
                      <a:pt x="19614" y="11009"/>
                    </a:cubicBezTo>
                    <a:cubicBezTo>
                      <a:pt x="18947" y="10809"/>
                      <a:pt x="18313" y="11009"/>
                      <a:pt x="17446" y="10575"/>
                    </a:cubicBezTo>
                    <a:cubicBezTo>
                      <a:pt x="16579" y="10175"/>
                      <a:pt x="16145" y="9741"/>
                      <a:pt x="15278" y="9741"/>
                    </a:cubicBezTo>
                    <a:lnTo>
                      <a:pt x="13043" y="9741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3010650" y="2955900"/>
                <a:ext cx="228525" cy="215275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611" extrusionOk="0">
                    <a:moveTo>
                      <a:pt x="3503" y="0"/>
                    </a:moveTo>
                    <a:lnTo>
                      <a:pt x="3503" y="0"/>
                    </a:lnTo>
                    <a:cubicBezTo>
                      <a:pt x="3503" y="0"/>
                      <a:pt x="2269" y="400"/>
                      <a:pt x="1935" y="701"/>
                    </a:cubicBezTo>
                    <a:cubicBezTo>
                      <a:pt x="1602" y="1034"/>
                      <a:pt x="1" y="3503"/>
                      <a:pt x="334" y="4804"/>
                    </a:cubicBezTo>
                    <a:cubicBezTo>
                      <a:pt x="634" y="6105"/>
                      <a:pt x="1068" y="7939"/>
                      <a:pt x="3870" y="8473"/>
                    </a:cubicBezTo>
                    <a:cubicBezTo>
                      <a:pt x="4378" y="8570"/>
                      <a:pt x="4845" y="8611"/>
                      <a:pt x="5269" y="8611"/>
                    </a:cubicBezTo>
                    <a:cubicBezTo>
                      <a:pt x="7185" y="8611"/>
                      <a:pt x="8243" y="7779"/>
                      <a:pt x="8407" y="7506"/>
                    </a:cubicBezTo>
                    <a:cubicBezTo>
                      <a:pt x="8640" y="7172"/>
                      <a:pt x="9141" y="3369"/>
                      <a:pt x="8707" y="3369"/>
                    </a:cubicBezTo>
                    <a:cubicBezTo>
                      <a:pt x="8273" y="3369"/>
                      <a:pt x="7106" y="4804"/>
                      <a:pt x="7106" y="4804"/>
                    </a:cubicBezTo>
                    <a:cubicBezTo>
                      <a:pt x="7106" y="4804"/>
                      <a:pt x="3903" y="4070"/>
                      <a:pt x="3270" y="3569"/>
                    </a:cubicBezTo>
                    <a:cubicBezTo>
                      <a:pt x="2603" y="3036"/>
                      <a:pt x="3503" y="0"/>
                      <a:pt x="3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3827900" y="3101000"/>
                <a:ext cx="507900" cy="404475"/>
              </a:xfrm>
              <a:custGeom>
                <a:avLst/>
                <a:gdLst/>
                <a:ahLst/>
                <a:cxnLst/>
                <a:rect l="l" t="t" r="r" b="b"/>
                <a:pathLst>
                  <a:path w="20316" h="16179" extrusionOk="0">
                    <a:moveTo>
                      <a:pt x="13177" y="0"/>
                    </a:moveTo>
                    <a:lnTo>
                      <a:pt x="7239" y="9707"/>
                    </a:lnTo>
                    <a:lnTo>
                      <a:pt x="4971" y="9707"/>
                    </a:lnTo>
                    <a:cubicBezTo>
                      <a:pt x="4104" y="9707"/>
                      <a:pt x="3670" y="10141"/>
                      <a:pt x="2803" y="10541"/>
                    </a:cubicBezTo>
                    <a:cubicBezTo>
                      <a:pt x="1935" y="10975"/>
                      <a:pt x="1302" y="10775"/>
                      <a:pt x="668" y="10975"/>
                    </a:cubicBezTo>
                    <a:cubicBezTo>
                      <a:pt x="1" y="11175"/>
                      <a:pt x="1101" y="11942"/>
                      <a:pt x="1835" y="11942"/>
                    </a:cubicBezTo>
                    <a:cubicBezTo>
                      <a:pt x="2502" y="11909"/>
                      <a:pt x="3136" y="11842"/>
                      <a:pt x="3770" y="11742"/>
                    </a:cubicBezTo>
                    <a:cubicBezTo>
                      <a:pt x="3937" y="11942"/>
                      <a:pt x="4104" y="12109"/>
                      <a:pt x="4304" y="12276"/>
                    </a:cubicBezTo>
                    <a:cubicBezTo>
                      <a:pt x="4771" y="12509"/>
                      <a:pt x="5238" y="12743"/>
                      <a:pt x="5738" y="12910"/>
                    </a:cubicBezTo>
                    <a:lnTo>
                      <a:pt x="5771" y="13643"/>
                    </a:lnTo>
                    <a:lnTo>
                      <a:pt x="5938" y="14611"/>
                    </a:lnTo>
                    <a:lnTo>
                      <a:pt x="5938" y="16179"/>
                    </a:lnTo>
                    <a:cubicBezTo>
                      <a:pt x="5938" y="16179"/>
                      <a:pt x="8307" y="14544"/>
                      <a:pt x="8407" y="13977"/>
                    </a:cubicBezTo>
                    <a:cubicBezTo>
                      <a:pt x="8473" y="13677"/>
                      <a:pt x="8473" y="13343"/>
                      <a:pt x="8407" y="13010"/>
                    </a:cubicBezTo>
                    <a:cubicBezTo>
                      <a:pt x="8407" y="13010"/>
                      <a:pt x="14811" y="6972"/>
                      <a:pt x="17180" y="5137"/>
                    </a:cubicBezTo>
                    <a:cubicBezTo>
                      <a:pt x="18614" y="4037"/>
                      <a:pt x="19681" y="2535"/>
                      <a:pt x="20315" y="834"/>
                    </a:cubicBezTo>
                    <a:lnTo>
                      <a:pt x="13177" y="0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4140150" y="2968200"/>
                <a:ext cx="219825" cy="202900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8116" extrusionOk="0">
                    <a:moveTo>
                      <a:pt x="6162" y="0"/>
                    </a:moveTo>
                    <a:cubicBezTo>
                      <a:pt x="5924" y="0"/>
                      <a:pt x="5724" y="42"/>
                      <a:pt x="5724" y="42"/>
                    </a:cubicBezTo>
                    <a:cubicBezTo>
                      <a:pt x="5724" y="776"/>
                      <a:pt x="5657" y="1510"/>
                      <a:pt x="5524" y="2243"/>
                    </a:cubicBezTo>
                    <a:cubicBezTo>
                      <a:pt x="4990" y="4145"/>
                      <a:pt x="1654" y="4312"/>
                      <a:pt x="1654" y="4312"/>
                    </a:cubicBezTo>
                    <a:cubicBezTo>
                      <a:pt x="1154" y="4078"/>
                      <a:pt x="653" y="3745"/>
                      <a:pt x="253" y="3344"/>
                    </a:cubicBezTo>
                    <a:cubicBezTo>
                      <a:pt x="242" y="3330"/>
                      <a:pt x="231" y="3323"/>
                      <a:pt x="221" y="3323"/>
                    </a:cubicBezTo>
                    <a:cubicBezTo>
                      <a:pt x="1" y="3323"/>
                      <a:pt x="162" y="6694"/>
                      <a:pt x="353" y="7014"/>
                    </a:cubicBezTo>
                    <a:cubicBezTo>
                      <a:pt x="545" y="7260"/>
                      <a:pt x="1594" y="8116"/>
                      <a:pt x="3518" y="8116"/>
                    </a:cubicBezTo>
                    <a:cubicBezTo>
                      <a:pt x="3934" y="8116"/>
                      <a:pt x="4391" y="8076"/>
                      <a:pt x="4890" y="7981"/>
                    </a:cubicBezTo>
                    <a:cubicBezTo>
                      <a:pt x="7692" y="7447"/>
                      <a:pt x="8125" y="5613"/>
                      <a:pt x="8459" y="4312"/>
                    </a:cubicBezTo>
                    <a:cubicBezTo>
                      <a:pt x="8793" y="3011"/>
                      <a:pt x="7158" y="542"/>
                      <a:pt x="6824" y="209"/>
                    </a:cubicBezTo>
                    <a:cubicBezTo>
                      <a:pt x="6674" y="42"/>
                      <a:pt x="6399" y="0"/>
                      <a:pt x="6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3376750" y="5015700"/>
                <a:ext cx="1526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43" extrusionOk="0">
                    <a:moveTo>
                      <a:pt x="5771" y="0"/>
                    </a:moveTo>
                    <a:lnTo>
                      <a:pt x="5771" y="0"/>
                    </a:lnTo>
                    <a:cubicBezTo>
                      <a:pt x="5004" y="367"/>
                      <a:pt x="4203" y="601"/>
                      <a:pt x="3370" y="701"/>
                    </a:cubicBezTo>
                    <a:cubicBezTo>
                      <a:pt x="3172" y="726"/>
                      <a:pt x="2975" y="738"/>
                      <a:pt x="2778" y="738"/>
                    </a:cubicBezTo>
                    <a:cubicBezTo>
                      <a:pt x="1913" y="738"/>
                      <a:pt x="1068" y="502"/>
                      <a:pt x="334" y="67"/>
                    </a:cubicBezTo>
                    <a:cubicBezTo>
                      <a:pt x="334" y="67"/>
                      <a:pt x="0" y="3803"/>
                      <a:pt x="301" y="4137"/>
                    </a:cubicBezTo>
                    <a:cubicBezTo>
                      <a:pt x="443" y="4332"/>
                      <a:pt x="1634" y="4442"/>
                      <a:pt x="2848" y="4442"/>
                    </a:cubicBezTo>
                    <a:cubicBezTo>
                      <a:pt x="3915" y="4442"/>
                      <a:pt x="4999" y="4357"/>
                      <a:pt x="5404" y="4170"/>
                    </a:cubicBezTo>
                    <a:cubicBezTo>
                      <a:pt x="6105" y="3803"/>
                      <a:pt x="5905" y="1135"/>
                      <a:pt x="5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1" name="Google Shape;891;p45"/>
            <p:cNvSpPr/>
            <p:nvPr/>
          </p:nvSpPr>
          <p:spPr>
            <a:xfrm rot="8099903" flipH="1">
              <a:off x="5874225" y="3064958"/>
              <a:ext cx="1368050" cy="1321929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357158" y="418175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ru-RU" dirty="0"/>
              <a:t>Велобайк</a:t>
            </a:r>
            <a:r>
              <a:rPr lang="en" dirty="0"/>
              <a:t>”</a:t>
            </a:r>
            <a:endParaRPr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B106BDF-9022-4A51-A7D0-FECF450D182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10" y="752728"/>
            <a:ext cx="1714512" cy="3429024"/>
          </a:xfrm>
          <a:prstGeom prst="rect">
            <a:avLst/>
          </a:prstGeom>
          <a:noFill/>
          <a:effectLst>
            <a:softEdge rad="31750"/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3012848-4515-4CF2-8A4B-2A06C76DCEC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306" y="752728"/>
            <a:ext cx="1785950" cy="3429024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DFCBD5C-87FF-40FB-97F9-7FB91463E10C}"/>
              </a:ext>
            </a:extLst>
          </p:cNvPr>
          <p:cNvPicPr/>
          <p:nvPr/>
        </p:nvPicPr>
        <p:blipFill>
          <a:blip r:embed="rId5" cstate="print"/>
          <a:srcRect b="6284"/>
          <a:stretch>
            <a:fillRect/>
          </a:stretch>
        </p:blipFill>
        <p:spPr>
          <a:xfrm>
            <a:off x="6715140" y="733095"/>
            <a:ext cx="1714512" cy="341029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7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3428992" y="418175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-US" dirty="0"/>
              <a:t>Whoosh</a:t>
            </a:r>
            <a:r>
              <a:rPr lang="en" dirty="0"/>
              <a:t>”</a:t>
            </a:r>
            <a:endParaRPr dirty="0"/>
          </a:p>
        </p:txBody>
      </p:sp>
      <p:sp>
        <p:nvSpPr>
          <p:cNvPr id="28" name="Google Shape;940;p47"/>
          <p:cNvSpPr txBox="1">
            <a:spLocks noGrp="1"/>
          </p:cNvSpPr>
          <p:nvPr>
            <p:ph type="subTitle" idx="3"/>
          </p:nvPr>
        </p:nvSpPr>
        <p:spPr>
          <a:xfrm>
            <a:off x="6429388" y="4181752"/>
            <a:ext cx="23466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ru-RU" dirty="0"/>
              <a:t>Зеленый город</a:t>
            </a:r>
            <a:r>
              <a:rPr lang="en" dirty="0"/>
              <a:t>”</a:t>
            </a:r>
            <a:endParaRPr/>
          </a:p>
        </p:txBody>
      </p:sp>
      <p:sp>
        <p:nvSpPr>
          <p:cNvPr id="8" name="Прямоугольник 7"/>
          <p:cNvSpPr/>
          <p:nvPr/>
        </p:nvSpPr>
        <p:spPr>
          <a:xfrm>
            <a:off x="174020" y="68031"/>
            <a:ext cx="23262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lt1"/>
              </a:buClr>
              <a:buSzPts val="2400"/>
            </a:pPr>
            <a:r>
              <a:rPr lang="ru-RU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Аналоги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715100" y="1285866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Преимущества</a:t>
            </a:r>
            <a:endParaRPr sz="360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0" y="2143122"/>
            <a:ext cx="721523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Разнообразие товаров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Различные виды оплаты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Большое количество точек для аренды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Возможность просмотра истории заказов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Получение по </a:t>
            </a:r>
            <a:r>
              <a:rPr lang="en-US" sz="2400" dirty="0"/>
              <a:t>qr </a:t>
            </a:r>
            <a:r>
              <a:rPr lang="ru-RU" sz="2400" dirty="0"/>
              <a:t>коду</a:t>
            </a:r>
          </a:p>
        </p:txBody>
      </p:sp>
      <p:grpSp>
        <p:nvGrpSpPr>
          <p:cNvPr id="31" name="Google Shape;2387;p76"/>
          <p:cNvGrpSpPr/>
          <p:nvPr/>
        </p:nvGrpSpPr>
        <p:grpSpPr>
          <a:xfrm>
            <a:off x="6172145" y="714362"/>
            <a:ext cx="2543259" cy="3346492"/>
            <a:chOff x="4844500" y="698000"/>
            <a:chExt cx="2922950" cy="3846100"/>
          </a:xfrm>
        </p:grpSpPr>
        <p:sp>
          <p:nvSpPr>
            <p:cNvPr id="32" name="Google Shape;2388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extrusionOk="0">
                  <a:moveTo>
                    <a:pt x="6072" y="0"/>
                  </a:moveTo>
                  <a:cubicBezTo>
                    <a:pt x="2702" y="0"/>
                    <a:pt x="1" y="2702"/>
                    <a:pt x="1" y="6038"/>
                  </a:cubicBezTo>
                  <a:lnTo>
                    <a:pt x="1" y="147806"/>
                  </a:lnTo>
                  <a:cubicBezTo>
                    <a:pt x="1" y="151142"/>
                    <a:pt x="2702" y="153844"/>
                    <a:pt x="6072" y="153844"/>
                  </a:cubicBezTo>
                  <a:lnTo>
                    <a:pt x="72786" y="153844"/>
                  </a:lnTo>
                  <a:cubicBezTo>
                    <a:pt x="76155" y="153844"/>
                    <a:pt x="78857" y="151142"/>
                    <a:pt x="78857" y="147806"/>
                  </a:cubicBezTo>
                  <a:lnTo>
                    <a:pt x="78857" y="6038"/>
                  </a:lnTo>
                  <a:cubicBezTo>
                    <a:pt x="78857" y="2702"/>
                    <a:pt x="76155" y="0"/>
                    <a:pt x="72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89;p76"/>
            <p:cNvSpPr/>
            <p:nvPr/>
          </p:nvSpPr>
          <p:spPr>
            <a:xfrm flipH="1">
              <a:off x="6715000" y="4343100"/>
              <a:ext cx="156800" cy="156800"/>
            </a:xfrm>
            <a:custGeom>
              <a:avLst/>
              <a:gdLst/>
              <a:ahLst/>
              <a:cxnLst/>
              <a:rect l="l" t="t" r="r" b="b"/>
              <a:pathLst>
                <a:path w="6272" h="6272" fill="none" extrusionOk="0">
                  <a:moveTo>
                    <a:pt x="6271" y="3603"/>
                  </a:moveTo>
                  <a:cubicBezTo>
                    <a:pt x="6271" y="1201"/>
                    <a:pt x="3403" y="1"/>
                    <a:pt x="1701" y="1702"/>
                  </a:cubicBezTo>
                  <a:cubicBezTo>
                    <a:pt x="0" y="3403"/>
                    <a:pt x="1201" y="6272"/>
                    <a:pt x="3603" y="6272"/>
                  </a:cubicBezTo>
                  <a:cubicBezTo>
                    <a:pt x="5070" y="6272"/>
                    <a:pt x="6271" y="5071"/>
                    <a:pt x="6271" y="3603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90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fill="none" extrusionOk="0">
                  <a:moveTo>
                    <a:pt x="6072" y="0"/>
                  </a:moveTo>
                  <a:lnTo>
                    <a:pt x="72786" y="0"/>
                  </a:lnTo>
                  <a:cubicBezTo>
                    <a:pt x="76155" y="0"/>
                    <a:pt x="78857" y="2702"/>
                    <a:pt x="78857" y="6038"/>
                  </a:cubicBezTo>
                  <a:lnTo>
                    <a:pt x="78857" y="147806"/>
                  </a:lnTo>
                  <a:cubicBezTo>
                    <a:pt x="78857" y="151142"/>
                    <a:pt x="76155" y="153844"/>
                    <a:pt x="72786" y="153844"/>
                  </a:cubicBezTo>
                  <a:lnTo>
                    <a:pt x="6072" y="153844"/>
                  </a:lnTo>
                  <a:cubicBezTo>
                    <a:pt x="2702" y="153844"/>
                    <a:pt x="1" y="151142"/>
                    <a:pt x="1" y="147806"/>
                  </a:cubicBezTo>
                  <a:lnTo>
                    <a:pt x="1" y="6038"/>
                  </a:lnTo>
                  <a:cubicBezTo>
                    <a:pt x="1" y="2702"/>
                    <a:pt x="2702" y="0"/>
                    <a:pt x="6072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91;p76"/>
            <p:cNvSpPr/>
            <p:nvPr/>
          </p:nvSpPr>
          <p:spPr>
            <a:xfrm flipH="1">
              <a:off x="5883575" y="959025"/>
              <a:ext cx="1796300" cy="3357425"/>
            </a:xfrm>
            <a:custGeom>
              <a:avLst/>
              <a:gdLst/>
              <a:ahLst/>
              <a:cxnLst/>
              <a:rect l="l" t="t" r="r" b="b"/>
              <a:pathLst>
                <a:path w="71852" h="134297" extrusionOk="0">
                  <a:moveTo>
                    <a:pt x="0" y="0"/>
                  </a:moveTo>
                  <a:lnTo>
                    <a:pt x="0" y="134296"/>
                  </a:lnTo>
                  <a:lnTo>
                    <a:pt x="71851" y="134296"/>
                  </a:lnTo>
                  <a:lnTo>
                    <a:pt x="7185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92;p76"/>
            <p:cNvSpPr/>
            <p:nvPr/>
          </p:nvSpPr>
          <p:spPr>
            <a:xfrm flipH="1">
              <a:off x="5986975" y="1989750"/>
              <a:ext cx="1646200" cy="1647050"/>
            </a:xfrm>
            <a:custGeom>
              <a:avLst/>
              <a:gdLst/>
              <a:ahLst/>
              <a:cxnLst/>
              <a:rect l="l" t="t" r="r" b="b"/>
              <a:pathLst>
                <a:path w="65848" h="65882" extrusionOk="0">
                  <a:moveTo>
                    <a:pt x="32924" y="1"/>
                  </a:moveTo>
                  <a:cubicBezTo>
                    <a:pt x="14744" y="1"/>
                    <a:pt x="0" y="14744"/>
                    <a:pt x="0" y="32924"/>
                  </a:cubicBezTo>
                  <a:cubicBezTo>
                    <a:pt x="0" y="51137"/>
                    <a:pt x="14744" y="65881"/>
                    <a:pt x="32924" y="65881"/>
                  </a:cubicBezTo>
                  <a:cubicBezTo>
                    <a:pt x="51103" y="65881"/>
                    <a:pt x="65847" y="51137"/>
                    <a:pt x="65847" y="32924"/>
                  </a:cubicBezTo>
                  <a:cubicBezTo>
                    <a:pt x="65847" y="14744"/>
                    <a:pt x="51103" y="1"/>
                    <a:pt x="329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93;p76"/>
            <p:cNvSpPr/>
            <p:nvPr/>
          </p:nvSpPr>
          <p:spPr>
            <a:xfrm flipH="1">
              <a:off x="5938625" y="1361800"/>
              <a:ext cx="1678725" cy="382800"/>
            </a:xfrm>
            <a:custGeom>
              <a:avLst/>
              <a:gdLst/>
              <a:ahLst/>
              <a:cxnLst/>
              <a:rect l="l" t="t" r="r" b="b"/>
              <a:pathLst>
                <a:path w="67149" h="15312" extrusionOk="0">
                  <a:moveTo>
                    <a:pt x="1" y="1"/>
                  </a:moveTo>
                  <a:lnTo>
                    <a:pt x="1" y="15312"/>
                  </a:lnTo>
                  <a:lnTo>
                    <a:pt x="67149" y="15312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94;p76"/>
            <p:cNvSpPr/>
            <p:nvPr/>
          </p:nvSpPr>
          <p:spPr>
            <a:xfrm flipH="1">
              <a:off x="5938625" y="3871925"/>
              <a:ext cx="1678725" cy="381975"/>
            </a:xfrm>
            <a:custGeom>
              <a:avLst/>
              <a:gdLst/>
              <a:ahLst/>
              <a:cxnLst/>
              <a:rect l="l" t="t" r="r" b="b"/>
              <a:pathLst>
                <a:path w="67149" h="15279" extrusionOk="0">
                  <a:moveTo>
                    <a:pt x="1" y="1"/>
                  </a:moveTo>
                  <a:lnTo>
                    <a:pt x="1" y="15278"/>
                  </a:lnTo>
                  <a:lnTo>
                    <a:pt x="67149" y="1527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95;p76"/>
            <p:cNvSpPr/>
            <p:nvPr/>
          </p:nvSpPr>
          <p:spPr>
            <a:xfrm flipH="1">
              <a:off x="5938625" y="3739325"/>
              <a:ext cx="1678725" cy="15875"/>
            </a:xfrm>
            <a:custGeom>
              <a:avLst/>
              <a:gdLst/>
              <a:ahLst/>
              <a:cxnLst/>
              <a:rect l="l" t="t" r="r" b="b"/>
              <a:pathLst>
                <a:path w="67149" h="635" extrusionOk="0">
                  <a:moveTo>
                    <a:pt x="1" y="1"/>
                  </a:moveTo>
                  <a:lnTo>
                    <a:pt x="1" y="635"/>
                  </a:lnTo>
                  <a:lnTo>
                    <a:pt x="67149" y="635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96;p76"/>
            <p:cNvSpPr/>
            <p:nvPr/>
          </p:nvSpPr>
          <p:spPr>
            <a:xfrm flipH="1">
              <a:off x="5938625" y="3813550"/>
              <a:ext cx="1678725" cy="16700"/>
            </a:xfrm>
            <a:custGeom>
              <a:avLst/>
              <a:gdLst/>
              <a:ahLst/>
              <a:cxnLst/>
              <a:rect l="l" t="t" r="r" b="b"/>
              <a:pathLst>
                <a:path w="67149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7149" y="66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97;p76"/>
            <p:cNvSpPr/>
            <p:nvPr/>
          </p:nvSpPr>
          <p:spPr>
            <a:xfrm flipH="1">
              <a:off x="5945300" y="994050"/>
              <a:ext cx="148450" cy="81750"/>
            </a:xfrm>
            <a:custGeom>
              <a:avLst/>
              <a:gdLst/>
              <a:ahLst/>
              <a:cxnLst/>
              <a:rect l="l" t="t" r="r" b="b"/>
              <a:pathLst>
                <a:path w="5938" h="3270" fill="none" extrusionOk="0">
                  <a:moveTo>
                    <a:pt x="0" y="0"/>
                  </a:moveTo>
                  <a:lnTo>
                    <a:pt x="5938" y="0"/>
                  </a:lnTo>
                  <a:lnTo>
                    <a:pt x="5938" y="3269"/>
                  </a:lnTo>
                  <a:lnTo>
                    <a:pt x="0" y="3269"/>
                  </a:lnTo>
                  <a:close/>
                </a:path>
              </a:pathLst>
            </a:custGeom>
            <a:solidFill>
              <a:schemeClr val="dk1"/>
            </a:solidFill>
            <a:ln w="83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98;p76"/>
            <p:cNvSpPr/>
            <p:nvPr/>
          </p:nvSpPr>
          <p:spPr>
            <a:xfrm flipH="1">
              <a:off x="5977825" y="994050"/>
              <a:ext cx="115925" cy="81750"/>
            </a:xfrm>
            <a:custGeom>
              <a:avLst/>
              <a:gdLst/>
              <a:ahLst/>
              <a:cxnLst/>
              <a:rect l="l" t="t" r="r" b="b"/>
              <a:pathLst>
                <a:path w="4637" h="3270" extrusionOk="0">
                  <a:moveTo>
                    <a:pt x="0" y="0"/>
                  </a:moveTo>
                  <a:lnTo>
                    <a:pt x="0" y="3269"/>
                  </a:lnTo>
                  <a:lnTo>
                    <a:pt x="4637" y="3269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99;p76"/>
            <p:cNvSpPr/>
            <p:nvPr/>
          </p:nvSpPr>
          <p:spPr>
            <a:xfrm flipH="1">
              <a:off x="5924450" y="1016550"/>
              <a:ext cx="20875" cy="35900"/>
            </a:xfrm>
            <a:custGeom>
              <a:avLst/>
              <a:gdLst/>
              <a:ahLst/>
              <a:cxnLst/>
              <a:rect l="l" t="t" r="r" b="b"/>
              <a:pathLst>
                <a:path w="835" h="1436" extrusionOk="0">
                  <a:moveTo>
                    <a:pt x="1" y="1"/>
                  </a:moveTo>
                  <a:lnTo>
                    <a:pt x="1" y="1435"/>
                  </a:lnTo>
                  <a:lnTo>
                    <a:pt x="835" y="1435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00;p76"/>
            <p:cNvSpPr/>
            <p:nvPr/>
          </p:nvSpPr>
          <p:spPr>
            <a:xfrm flipH="1">
              <a:off x="7612325" y="1019050"/>
              <a:ext cx="26700" cy="46725"/>
            </a:xfrm>
            <a:custGeom>
              <a:avLst/>
              <a:gdLst/>
              <a:ahLst/>
              <a:cxnLst/>
              <a:rect l="l" t="t" r="r" b="b"/>
              <a:pathLst>
                <a:path w="1068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1068" y="18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01;p76"/>
            <p:cNvSpPr/>
            <p:nvPr/>
          </p:nvSpPr>
          <p:spPr>
            <a:xfrm flipH="1">
              <a:off x="7568950" y="1002375"/>
              <a:ext cx="27550" cy="63400"/>
            </a:xfrm>
            <a:custGeom>
              <a:avLst/>
              <a:gdLst/>
              <a:ahLst/>
              <a:cxnLst/>
              <a:rect l="l" t="t" r="r" b="b"/>
              <a:pathLst>
                <a:path w="1102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1102" y="2536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02;p76"/>
            <p:cNvSpPr/>
            <p:nvPr/>
          </p:nvSpPr>
          <p:spPr>
            <a:xfrm flipH="1">
              <a:off x="7526425" y="983200"/>
              <a:ext cx="26700" cy="82575"/>
            </a:xfrm>
            <a:custGeom>
              <a:avLst/>
              <a:gdLst/>
              <a:ahLst/>
              <a:cxnLst/>
              <a:rect l="l" t="t" r="r" b="b"/>
              <a:pathLst>
                <a:path w="1068" h="3303" extrusionOk="0">
                  <a:moveTo>
                    <a:pt x="0" y="0"/>
                  </a:moveTo>
                  <a:lnTo>
                    <a:pt x="0" y="3303"/>
                  </a:lnTo>
                  <a:lnTo>
                    <a:pt x="1068" y="330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03;p76"/>
            <p:cNvSpPr/>
            <p:nvPr/>
          </p:nvSpPr>
          <p:spPr>
            <a:xfrm flipH="1">
              <a:off x="5926100" y="1120800"/>
              <a:ext cx="1724600" cy="130125"/>
            </a:xfrm>
            <a:custGeom>
              <a:avLst/>
              <a:gdLst/>
              <a:ahLst/>
              <a:cxnLst/>
              <a:rect l="l" t="t" r="r" b="b"/>
              <a:pathLst>
                <a:path w="68984" h="5205" extrusionOk="0">
                  <a:moveTo>
                    <a:pt x="1" y="0"/>
                  </a:moveTo>
                  <a:lnTo>
                    <a:pt x="1" y="5204"/>
                  </a:lnTo>
                  <a:lnTo>
                    <a:pt x="68983" y="5204"/>
                  </a:lnTo>
                  <a:lnTo>
                    <a:pt x="6898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04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extrusionOk="0">
                  <a:moveTo>
                    <a:pt x="73586" y="1"/>
                  </a:moveTo>
                  <a:lnTo>
                    <a:pt x="74620" y="17446"/>
                  </a:lnTo>
                  <a:cubicBezTo>
                    <a:pt x="74620" y="17446"/>
                    <a:pt x="66214" y="9908"/>
                    <a:pt x="63312" y="7673"/>
                  </a:cubicBezTo>
                  <a:cubicBezTo>
                    <a:pt x="60410" y="5471"/>
                    <a:pt x="54906" y="2269"/>
                    <a:pt x="48868" y="1835"/>
                  </a:cubicBezTo>
                  <a:cubicBezTo>
                    <a:pt x="47706" y="1758"/>
                    <a:pt x="46457" y="1726"/>
                    <a:pt x="45197" y="1726"/>
                  </a:cubicBezTo>
                  <a:cubicBezTo>
                    <a:pt x="39948" y="1726"/>
                    <a:pt x="34525" y="2269"/>
                    <a:pt x="34525" y="2269"/>
                  </a:cubicBezTo>
                  <a:cubicBezTo>
                    <a:pt x="34525" y="2269"/>
                    <a:pt x="24985" y="3236"/>
                    <a:pt x="19814" y="4270"/>
                  </a:cubicBezTo>
                  <a:cubicBezTo>
                    <a:pt x="14611" y="5304"/>
                    <a:pt x="12109" y="9574"/>
                    <a:pt x="10441" y="16112"/>
                  </a:cubicBezTo>
                  <a:cubicBezTo>
                    <a:pt x="8806" y="22650"/>
                    <a:pt x="0" y="53272"/>
                    <a:pt x="0" y="53272"/>
                  </a:cubicBezTo>
                  <a:lnTo>
                    <a:pt x="37994" y="57909"/>
                  </a:lnTo>
                  <a:cubicBezTo>
                    <a:pt x="39762" y="54273"/>
                    <a:pt x="41797" y="50804"/>
                    <a:pt x="44065" y="47468"/>
                  </a:cubicBezTo>
                  <a:cubicBezTo>
                    <a:pt x="47367" y="42798"/>
                    <a:pt x="57808" y="27120"/>
                    <a:pt x="57808" y="27120"/>
                  </a:cubicBezTo>
                  <a:cubicBezTo>
                    <a:pt x="57808" y="27120"/>
                    <a:pt x="58308" y="27320"/>
                    <a:pt x="62578" y="28554"/>
                  </a:cubicBezTo>
                  <a:cubicBezTo>
                    <a:pt x="66848" y="29822"/>
                    <a:pt x="74620" y="32824"/>
                    <a:pt x="81258" y="34992"/>
                  </a:cubicBezTo>
                  <a:cubicBezTo>
                    <a:pt x="85297" y="36325"/>
                    <a:pt x="86426" y="36729"/>
                    <a:pt x="86851" y="36729"/>
                  </a:cubicBezTo>
                  <a:cubicBezTo>
                    <a:pt x="87128" y="36729"/>
                    <a:pt x="87106" y="36557"/>
                    <a:pt x="87396" y="36360"/>
                  </a:cubicBezTo>
                  <a:cubicBezTo>
                    <a:pt x="88130" y="35826"/>
                    <a:pt x="88130" y="33858"/>
                    <a:pt x="87396" y="29388"/>
                  </a:cubicBezTo>
                  <a:cubicBezTo>
                    <a:pt x="86662" y="24918"/>
                    <a:pt x="81158" y="634"/>
                    <a:pt x="81158" y="634"/>
                  </a:cubicBezTo>
                  <a:lnTo>
                    <a:pt x="7358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05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fill="none" extrusionOk="0">
                  <a:moveTo>
                    <a:pt x="0" y="53272"/>
                  </a:moveTo>
                  <a:cubicBezTo>
                    <a:pt x="0" y="53272"/>
                    <a:pt x="8806" y="22650"/>
                    <a:pt x="10441" y="16112"/>
                  </a:cubicBezTo>
                  <a:cubicBezTo>
                    <a:pt x="12109" y="9574"/>
                    <a:pt x="14611" y="5304"/>
                    <a:pt x="19814" y="4270"/>
                  </a:cubicBezTo>
                  <a:cubicBezTo>
                    <a:pt x="24985" y="3236"/>
                    <a:pt x="34525" y="2269"/>
                    <a:pt x="34525" y="2269"/>
                  </a:cubicBezTo>
                  <a:cubicBezTo>
                    <a:pt x="34525" y="2269"/>
                    <a:pt x="42864" y="1435"/>
                    <a:pt x="48868" y="1835"/>
                  </a:cubicBezTo>
                  <a:cubicBezTo>
                    <a:pt x="54906" y="2269"/>
                    <a:pt x="60410" y="5471"/>
                    <a:pt x="63312" y="7673"/>
                  </a:cubicBezTo>
                  <a:cubicBezTo>
                    <a:pt x="66214" y="9908"/>
                    <a:pt x="74620" y="17446"/>
                    <a:pt x="74620" y="17446"/>
                  </a:cubicBezTo>
                  <a:lnTo>
                    <a:pt x="73586" y="1"/>
                  </a:lnTo>
                  <a:lnTo>
                    <a:pt x="81158" y="634"/>
                  </a:lnTo>
                  <a:cubicBezTo>
                    <a:pt x="81158" y="634"/>
                    <a:pt x="86662" y="24918"/>
                    <a:pt x="87396" y="29388"/>
                  </a:cubicBezTo>
                  <a:cubicBezTo>
                    <a:pt x="88130" y="33858"/>
                    <a:pt x="88130" y="35826"/>
                    <a:pt x="87396" y="36360"/>
                  </a:cubicBezTo>
                  <a:cubicBezTo>
                    <a:pt x="86662" y="36860"/>
                    <a:pt x="87930" y="37194"/>
                    <a:pt x="81258" y="34992"/>
                  </a:cubicBezTo>
                  <a:cubicBezTo>
                    <a:pt x="74620" y="32824"/>
                    <a:pt x="66848" y="29822"/>
                    <a:pt x="62578" y="28554"/>
                  </a:cubicBezTo>
                  <a:cubicBezTo>
                    <a:pt x="58308" y="27320"/>
                    <a:pt x="57808" y="27120"/>
                    <a:pt x="57808" y="27120"/>
                  </a:cubicBezTo>
                  <a:cubicBezTo>
                    <a:pt x="57808" y="27120"/>
                    <a:pt x="47367" y="42798"/>
                    <a:pt x="44065" y="47468"/>
                  </a:cubicBezTo>
                  <a:cubicBezTo>
                    <a:pt x="41797" y="50804"/>
                    <a:pt x="39762" y="54273"/>
                    <a:pt x="37994" y="57909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06;p76"/>
            <p:cNvSpPr/>
            <p:nvPr/>
          </p:nvSpPr>
          <p:spPr>
            <a:xfrm flipH="1">
              <a:off x="6011175" y="2814500"/>
              <a:ext cx="219350" cy="120950"/>
            </a:xfrm>
            <a:custGeom>
              <a:avLst/>
              <a:gdLst/>
              <a:ahLst/>
              <a:cxnLst/>
              <a:rect l="l" t="t" r="r" b="b"/>
              <a:pathLst>
                <a:path w="8774" h="4838" fill="none" extrusionOk="0">
                  <a:moveTo>
                    <a:pt x="2970" y="1"/>
                  </a:moveTo>
                  <a:lnTo>
                    <a:pt x="1" y="4838"/>
                  </a:lnTo>
                  <a:lnTo>
                    <a:pt x="8774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07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extrusionOk="0">
                  <a:moveTo>
                    <a:pt x="0" y="0"/>
                  </a:moveTo>
                  <a:cubicBezTo>
                    <a:pt x="0" y="1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08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fill="none" extrusionOk="0">
                  <a:moveTo>
                    <a:pt x="0" y="0"/>
                  </a:moveTo>
                  <a:cubicBezTo>
                    <a:pt x="0" y="0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09;p76"/>
            <p:cNvSpPr/>
            <p:nvPr/>
          </p:nvSpPr>
          <p:spPr>
            <a:xfrm flipH="1">
              <a:off x="6486500" y="2349950"/>
              <a:ext cx="495400" cy="443725"/>
            </a:xfrm>
            <a:custGeom>
              <a:avLst/>
              <a:gdLst/>
              <a:ahLst/>
              <a:cxnLst/>
              <a:rect l="l" t="t" r="r" b="b"/>
              <a:pathLst>
                <a:path w="19816" h="17749" extrusionOk="0">
                  <a:moveTo>
                    <a:pt x="11386" y="0"/>
                  </a:moveTo>
                  <a:cubicBezTo>
                    <a:pt x="7139" y="0"/>
                    <a:pt x="6255" y="3377"/>
                    <a:pt x="4271" y="7408"/>
                  </a:cubicBezTo>
                  <a:cubicBezTo>
                    <a:pt x="2136" y="11645"/>
                    <a:pt x="1135" y="13479"/>
                    <a:pt x="1135" y="13479"/>
                  </a:cubicBezTo>
                  <a:cubicBezTo>
                    <a:pt x="1135" y="13479"/>
                    <a:pt x="1" y="16181"/>
                    <a:pt x="568" y="16181"/>
                  </a:cubicBezTo>
                  <a:cubicBezTo>
                    <a:pt x="1135" y="16181"/>
                    <a:pt x="4804" y="14780"/>
                    <a:pt x="6506" y="14780"/>
                  </a:cubicBezTo>
                  <a:cubicBezTo>
                    <a:pt x="8207" y="14780"/>
                    <a:pt x="10041" y="17749"/>
                    <a:pt x="10041" y="17749"/>
                  </a:cubicBezTo>
                  <a:cubicBezTo>
                    <a:pt x="10041" y="17749"/>
                    <a:pt x="14477" y="14445"/>
                    <a:pt x="16289" y="14445"/>
                  </a:cubicBezTo>
                  <a:cubicBezTo>
                    <a:pt x="16396" y="14445"/>
                    <a:pt x="16493" y="14456"/>
                    <a:pt x="16579" y="14480"/>
                  </a:cubicBezTo>
                  <a:cubicBezTo>
                    <a:pt x="17347" y="14747"/>
                    <a:pt x="18047" y="15147"/>
                    <a:pt x="18614" y="15714"/>
                  </a:cubicBezTo>
                  <a:cubicBezTo>
                    <a:pt x="18756" y="15825"/>
                    <a:pt x="18915" y="15875"/>
                    <a:pt x="19070" y="15875"/>
                  </a:cubicBezTo>
                  <a:cubicBezTo>
                    <a:pt x="19427" y="15875"/>
                    <a:pt x="19758" y="15609"/>
                    <a:pt x="19782" y="15214"/>
                  </a:cubicBezTo>
                  <a:cubicBezTo>
                    <a:pt x="19815" y="14447"/>
                    <a:pt x="19815" y="13412"/>
                    <a:pt x="19815" y="12078"/>
                  </a:cubicBezTo>
                  <a:cubicBezTo>
                    <a:pt x="19815" y="8976"/>
                    <a:pt x="17147" y="470"/>
                    <a:pt x="12176" y="36"/>
                  </a:cubicBezTo>
                  <a:cubicBezTo>
                    <a:pt x="11900" y="12"/>
                    <a:pt x="11637" y="0"/>
                    <a:pt x="113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10;p76"/>
            <p:cNvSpPr/>
            <p:nvPr/>
          </p:nvSpPr>
          <p:spPr>
            <a:xfrm flipH="1">
              <a:off x="6461500" y="2229100"/>
              <a:ext cx="541275" cy="545600"/>
            </a:xfrm>
            <a:custGeom>
              <a:avLst/>
              <a:gdLst/>
              <a:ahLst/>
              <a:cxnLst/>
              <a:rect l="l" t="t" r="r" b="b"/>
              <a:pathLst>
                <a:path w="21651" h="21824" extrusionOk="0">
                  <a:moveTo>
                    <a:pt x="12644" y="0"/>
                  </a:moveTo>
                  <a:cubicBezTo>
                    <a:pt x="12644" y="0"/>
                    <a:pt x="7841" y="634"/>
                    <a:pt x="5673" y="2735"/>
                  </a:cubicBezTo>
                  <a:cubicBezTo>
                    <a:pt x="3471" y="4803"/>
                    <a:pt x="4205" y="8106"/>
                    <a:pt x="3071" y="11141"/>
                  </a:cubicBezTo>
                  <a:cubicBezTo>
                    <a:pt x="1946" y="14119"/>
                    <a:pt x="0" y="20182"/>
                    <a:pt x="978" y="20182"/>
                  </a:cubicBezTo>
                  <a:cubicBezTo>
                    <a:pt x="986" y="20182"/>
                    <a:pt x="994" y="20182"/>
                    <a:pt x="1003" y="20181"/>
                  </a:cubicBezTo>
                  <a:cubicBezTo>
                    <a:pt x="1891" y="20063"/>
                    <a:pt x="4885" y="17761"/>
                    <a:pt x="6268" y="17761"/>
                  </a:cubicBezTo>
                  <a:cubicBezTo>
                    <a:pt x="6442" y="17761"/>
                    <a:pt x="6591" y="17797"/>
                    <a:pt x="6707" y="17880"/>
                  </a:cubicBezTo>
                  <a:cubicBezTo>
                    <a:pt x="7741" y="18613"/>
                    <a:pt x="10143" y="21649"/>
                    <a:pt x="10543" y="21816"/>
                  </a:cubicBezTo>
                  <a:cubicBezTo>
                    <a:pt x="10554" y="21821"/>
                    <a:pt x="10568" y="21823"/>
                    <a:pt x="10585" y="21823"/>
                  </a:cubicBezTo>
                  <a:cubicBezTo>
                    <a:pt x="11241" y="21823"/>
                    <a:pt x="16266" y="18170"/>
                    <a:pt x="16981" y="17779"/>
                  </a:cubicBezTo>
                  <a:cubicBezTo>
                    <a:pt x="17014" y="17760"/>
                    <a:pt x="17053" y="17751"/>
                    <a:pt x="17097" y="17751"/>
                  </a:cubicBezTo>
                  <a:cubicBezTo>
                    <a:pt x="17909" y="17751"/>
                    <a:pt x="20470" y="20903"/>
                    <a:pt x="21173" y="20903"/>
                  </a:cubicBezTo>
                  <a:cubicBezTo>
                    <a:pt x="21275" y="20903"/>
                    <a:pt x="21338" y="20836"/>
                    <a:pt x="21351" y="20682"/>
                  </a:cubicBezTo>
                  <a:cubicBezTo>
                    <a:pt x="21451" y="19447"/>
                    <a:pt x="21651" y="12075"/>
                    <a:pt x="20917" y="7606"/>
                  </a:cubicBezTo>
                  <a:cubicBezTo>
                    <a:pt x="20183" y="3136"/>
                    <a:pt x="15013" y="100"/>
                    <a:pt x="1264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11;p76"/>
            <p:cNvSpPr/>
            <p:nvPr/>
          </p:nvSpPr>
          <p:spPr>
            <a:xfrm flipH="1">
              <a:off x="6349750" y="2083975"/>
              <a:ext cx="453525" cy="695625"/>
            </a:xfrm>
            <a:custGeom>
              <a:avLst/>
              <a:gdLst/>
              <a:ahLst/>
              <a:cxnLst/>
              <a:rect l="l" t="t" r="r" b="b"/>
              <a:pathLst>
                <a:path w="18141" h="27825" extrusionOk="0">
                  <a:moveTo>
                    <a:pt x="6299" y="1"/>
                  </a:moveTo>
                  <a:cubicBezTo>
                    <a:pt x="6299" y="1"/>
                    <a:pt x="4531" y="5405"/>
                    <a:pt x="3097" y="7273"/>
                  </a:cubicBezTo>
                  <a:cubicBezTo>
                    <a:pt x="1629" y="9174"/>
                    <a:pt x="995" y="9441"/>
                    <a:pt x="495" y="13811"/>
                  </a:cubicBezTo>
                  <a:cubicBezTo>
                    <a:pt x="0" y="18130"/>
                    <a:pt x="2210" y="27825"/>
                    <a:pt x="2970" y="27825"/>
                  </a:cubicBezTo>
                  <a:cubicBezTo>
                    <a:pt x="2979" y="27825"/>
                    <a:pt x="2988" y="27824"/>
                    <a:pt x="2997" y="27821"/>
                  </a:cubicBezTo>
                  <a:cubicBezTo>
                    <a:pt x="3730" y="27621"/>
                    <a:pt x="10869" y="16213"/>
                    <a:pt x="13271" y="14345"/>
                  </a:cubicBezTo>
                  <a:cubicBezTo>
                    <a:pt x="15672" y="12477"/>
                    <a:pt x="18141" y="10508"/>
                    <a:pt x="18141" y="10508"/>
                  </a:cubicBezTo>
                  <a:cubicBezTo>
                    <a:pt x="18141" y="10508"/>
                    <a:pt x="12337" y="8740"/>
                    <a:pt x="10368" y="6239"/>
                  </a:cubicBezTo>
                  <a:cubicBezTo>
                    <a:pt x="8867" y="4237"/>
                    <a:pt x="7533" y="2169"/>
                    <a:pt x="629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12;p76"/>
            <p:cNvSpPr/>
            <p:nvPr/>
          </p:nvSpPr>
          <p:spPr>
            <a:xfrm flipH="1">
              <a:off x="6349750" y="2083975"/>
              <a:ext cx="348600" cy="338600"/>
            </a:xfrm>
            <a:custGeom>
              <a:avLst/>
              <a:gdLst/>
              <a:ahLst/>
              <a:cxnLst/>
              <a:rect l="l" t="t" r="r" b="b"/>
              <a:pathLst>
                <a:path w="13944" h="13544" extrusionOk="0">
                  <a:moveTo>
                    <a:pt x="2102" y="1"/>
                  </a:moveTo>
                  <a:cubicBezTo>
                    <a:pt x="1501" y="1836"/>
                    <a:pt x="801" y="3637"/>
                    <a:pt x="0" y="5371"/>
                  </a:cubicBezTo>
                  <a:cubicBezTo>
                    <a:pt x="868" y="7840"/>
                    <a:pt x="3336" y="11876"/>
                    <a:pt x="10108" y="13544"/>
                  </a:cubicBezTo>
                  <a:cubicBezTo>
                    <a:pt x="12142" y="11943"/>
                    <a:pt x="13944" y="10508"/>
                    <a:pt x="13944" y="10508"/>
                  </a:cubicBezTo>
                  <a:cubicBezTo>
                    <a:pt x="13944" y="10508"/>
                    <a:pt x="8140" y="8740"/>
                    <a:pt x="6171" y="6239"/>
                  </a:cubicBezTo>
                  <a:cubicBezTo>
                    <a:pt x="4670" y="4237"/>
                    <a:pt x="3336" y="2169"/>
                    <a:pt x="210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13;p76"/>
            <p:cNvSpPr/>
            <p:nvPr/>
          </p:nvSpPr>
          <p:spPr>
            <a:xfrm flipH="1">
              <a:off x="6349750" y="2083975"/>
              <a:ext cx="330250" cy="317750"/>
            </a:xfrm>
            <a:custGeom>
              <a:avLst/>
              <a:gdLst/>
              <a:ahLst/>
              <a:cxnLst/>
              <a:rect l="l" t="t" r="r" b="b"/>
              <a:pathLst>
                <a:path w="13210" h="12710" extrusionOk="0">
                  <a:moveTo>
                    <a:pt x="1368" y="1"/>
                  </a:moveTo>
                  <a:cubicBezTo>
                    <a:pt x="1368" y="1"/>
                    <a:pt x="767" y="1802"/>
                    <a:pt x="0" y="3704"/>
                  </a:cubicBezTo>
                  <a:cubicBezTo>
                    <a:pt x="634" y="5572"/>
                    <a:pt x="1935" y="8340"/>
                    <a:pt x="4270" y="10008"/>
                  </a:cubicBezTo>
                  <a:cubicBezTo>
                    <a:pt x="6138" y="11242"/>
                    <a:pt x="8239" y="12143"/>
                    <a:pt x="10441" y="12710"/>
                  </a:cubicBezTo>
                  <a:lnTo>
                    <a:pt x="13210" y="10508"/>
                  </a:lnTo>
                  <a:cubicBezTo>
                    <a:pt x="13210" y="10508"/>
                    <a:pt x="7406" y="8707"/>
                    <a:pt x="5437" y="6239"/>
                  </a:cubicBezTo>
                  <a:cubicBezTo>
                    <a:pt x="3936" y="4237"/>
                    <a:pt x="2602" y="2169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14;p76"/>
            <p:cNvSpPr/>
            <p:nvPr/>
          </p:nvSpPr>
          <p:spPr>
            <a:xfrm flipH="1">
              <a:off x="6349750" y="2083975"/>
              <a:ext cx="453675" cy="701375"/>
            </a:xfrm>
            <a:custGeom>
              <a:avLst/>
              <a:gdLst/>
              <a:ahLst/>
              <a:cxnLst/>
              <a:rect l="l" t="t" r="r" b="b"/>
              <a:pathLst>
                <a:path w="18147" h="28055" fill="none" extrusionOk="0">
                  <a:moveTo>
                    <a:pt x="6305" y="1"/>
                  </a:moveTo>
                  <a:cubicBezTo>
                    <a:pt x="6305" y="1"/>
                    <a:pt x="4537" y="5405"/>
                    <a:pt x="3103" y="7273"/>
                  </a:cubicBezTo>
                  <a:cubicBezTo>
                    <a:pt x="1635" y="9174"/>
                    <a:pt x="1001" y="9441"/>
                    <a:pt x="501" y="13811"/>
                  </a:cubicBezTo>
                  <a:cubicBezTo>
                    <a:pt x="0" y="18181"/>
                    <a:pt x="2269" y="28054"/>
                    <a:pt x="3003" y="27821"/>
                  </a:cubicBezTo>
                  <a:cubicBezTo>
                    <a:pt x="3736" y="27621"/>
                    <a:pt x="10875" y="16213"/>
                    <a:pt x="13277" y="14345"/>
                  </a:cubicBezTo>
                  <a:cubicBezTo>
                    <a:pt x="15678" y="12477"/>
                    <a:pt x="18147" y="10508"/>
                    <a:pt x="18147" y="10508"/>
                  </a:cubicBezTo>
                  <a:cubicBezTo>
                    <a:pt x="18147" y="10508"/>
                    <a:pt x="12343" y="8740"/>
                    <a:pt x="10374" y="6239"/>
                  </a:cubicBezTo>
                  <a:cubicBezTo>
                    <a:pt x="8873" y="4237"/>
                    <a:pt x="7539" y="2169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15;p76"/>
            <p:cNvSpPr/>
            <p:nvPr/>
          </p:nvSpPr>
          <p:spPr>
            <a:xfrm flipH="1">
              <a:off x="6069550" y="1606925"/>
              <a:ext cx="648825" cy="784575"/>
            </a:xfrm>
            <a:custGeom>
              <a:avLst/>
              <a:gdLst/>
              <a:ahLst/>
              <a:cxnLst/>
              <a:rect l="l" t="t" r="r" b="b"/>
              <a:pathLst>
                <a:path w="25953" h="31383" extrusionOk="0">
                  <a:moveTo>
                    <a:pt x="13010" y="0"/>
                  </a:moveTo>
                  <a:cubicBezTo>
                    <a:pt x="10418" y="0"/>
                    <a:pt x="7840" y="618"/>
                    <a:pt x="5505" y="1837"/>
                  </a:cubicBezTo>
                  <a:cubicBezTo>
                    <a:pt x="835" y="4339"/>
                    <a:pt x="1" y="12111"/>
                    <a:pt x="735" y="14413"/>
                  </a:cubicBezTo>
                  <a:cubicBezTo>
                    <a:pt x="1469" y="16681"/>
                    <a:pt x="2302" y="23753"/>
                    <a:pt x="6872" y="27155"/>
                  </a:cubicBezTo>
                  <a:cubicBezTo>
                    <a:pt x="10689" y="30025"/>
                    <a:pt x="15298" y="31382"/>
                    <a:pt x="17743" y="31382"/>
                  </a:cubicBezTo>
                  <a:cubicBezTo>
                    <a:pt x="18225" y="31382"/>
                    <a:pt x="18623" y="31329"/>
                    <a:pt x="18914" y="31225"/>
                  </a:cubicBezTo>
                  <a:cubicBezTo>
                    <a:pt x="20682" y="30591"/>
                    <a:pt x="22217" y="28189"/>
                    <a:pt x="24085" y="24487"/>
                  </a:cubicBezTo>
                  <a:cubicBezTo>
                    <a:pt x="25953" y="20751"/>
                    <a:pt x="25119" y="16781"/>
                    <a:pt x="24919" y="14513"/>
                  </a:cubicBezTo>
                  <a:cubicBezTo>
                    <a:pt x="24718" y="12211"/>
                    <a:pt x="25019" y="5273"/>
                    <a:pt x="25019" y="5273"/>
                  </a:cubicBezTo>
                  <a:cubicBezTo>
                    <a:pt x="25019" y="5273"/>
                    <a:pt x="20249" y="1537"/>
                    <a:pt x="17747" y="703"/>
                  </a:cubicBezTo>
                  <a:cubicBezTo>
                    <a:pt x="16198" y="233"/>
                    <a:pt x="14602" y="0"/>
                    <a:pt x="130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16;p76"/>
            <p:cNvSpPr/>
            <p:nvPr/>
          </p:nvSpPr>
          <p:spPr>
            <a:xfrm flipH="1">
              <a:off x="6092050" y="1606725"/>
              <a:ext cx="532925" cy="217150"/>
            </a:xfrm>
            <a:custGeom>
              <a:avLst/>
              <a:gdLst/>
              <a:ahLst/>
              <a:cxnLst/>
              <a:rect l="l" t="t" r="r" b="b"/>
              <a:pathLst>
                <a:path w="21317" h="8686" extrusionOk="0">
                  <a:moveTo>
                    <a:pt x="9358" y="0"/>
                  </a:moveTo>
                  <a:cubicBezTo>
                    <a:pt x="6749" y="0"/>
                    <a:pt x="4152" y="618"/>
                    <a:pt x="1802" y="1845"/>
                  </a:cubicBezTo>
                  <a:cubicBezTo>
                    <a:pt x="1135" y="2212"/>
                    <a:pt x="501" y="2679"/>
                    <a:pt x="1" y="3213"/>
                  </a:cubicBezTo>
                  <a:lnTo>
                    <a:pt x="2403" y="4947"/>
                  </a:lnTo>
                  <a:cubicBezTo>
                    <a:pt x="2403" y="4947"/>
                    <a:pt x="3471" y="3879"/>
                    <a:pt x="5748" y="3879"/>
                  </a:cubicBezTo>
                  <a:cubicBezTo>
                    <a:pt x="7352" y="3879"/>
                    <a:pt x="9556" y="4409"/>
                    <a:pt x="12410" y="6215"/>
                  </a:cubicBezTo>
                  <a:cubicBezTo>
                    <a:pt x="15501" y="8151"/>
                    <a:pt x="18217" y="8685"/>
                    <a:pt x="20298" y="8685"/>
                  </a:cubicBezTo>
                  <a:cubicBezTo>
                    <a:pt x="20619" y="8685"/>
                    <a:pt x="20926" y="8672"/>
                    <a:pt x="21216" y="8650"/>
                  </a:cubicBezTo>
                  <a:cubicBezTo>
                    <a:pt x="21249" y="6782"/>
                    <a:pt x="21316" y="5281"/>
                    <a:pt x="21316" y="5281"/>
                  </a:cubicBezTo>
                  <a:cubicBezTo>
                    <a:pt x="21316" y="5281"/>
                    <a:pt x="16546" y="1512"/>
                    <a:pt x="14044" y="678"/>
                  </a:cubicBezTo>
                  <a:cubicBezTo>
                    <a:pt x="12512" y="226"/>
                    <a:pt x="10933" y="0"/>
                    <a:pt x="9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17;p76"/>
            <p:cNvSpPr/>
            <p:nvPr/>
          </p:nvSpPr>
          <p:spPr>
            <a:xfrm flipH="1">
              <a:off x="6069550" y="1593625"/>
              <a:ext cx="648825" cy="809775"/>
            </a:xfrm>
            <a:custGeom>
              <a:avLst/>
              <a:gdLst/>
              <a:ahLst/>
              <a:cxnLst/>
              <a:rect l="l" t="t" r="r" b="b"/>
              <a:pathLst>
                <a:path w="25953" h="32391" fill="none" extrusionOk="0">
                  <a:moveTo>
                    <a:pt x="25019" y="5805"/>
                  </a:moveTo>
                  <a:cubicBezTo>
                    <a:pt x="25019" y="5805"/>
                    <a:pt x="24718" y="12743"/>
                    <a:pt x="24919" y="15045"/>
                  </a:cubicBezTo>
                  <a:cubicBezTo>
                    <a:pt x="25119" y="17313"/>
                    <a:pt x="25953" y="21283"/>
                    <a:pt x="24085" y="25019"/>
                  </a:cubicBezTo>
                  <a:cubicBezTo>
                    <a:pt x="22217" y="28721"/>
                    <a:pt x="20682" y="31123"/>
                    <a:pt x="18914" y="31757"/>
                  </a:cubicBezTo>
                  <a:cubicBezTo>
                    <a:pt x="17146" y="32391"/>
                    <a:pt x="11442" y="31123"/>
                    <a:pt x="6872" y="27687"/>
                  </a:cubicBezTo>
                  <a:cubicBezTo>
                    <a:pt x="2302" y="24285"/>
                    <a:pt x="1469" y="17213"/>
                    <a:pt x="735" y="14945"/>
                  </a:cubicBezTo>
                  <a:cubicBezTo>
                    <a:pt x="1" y="12643"/>
                    <a:pt x="835" y="4871"/>
                    <a:pt x="5505" y="2369"/>
                  </a:cubicBezTo>
                  <a:cubicBezTo>
                    <a:pt x="9274" y="401"/>
                    <a:pt x="13677" y="1"/>
                    <a:pt x="17747" y="1235"/>
                  </a:cubicBezTo>
                  <a:cubicBezTo>
                    <a:pt x="20249" y="2069"/>
                    <a:pt x="25019" y="5805"/>
                    <a:pt x="25019" y="580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18;p76"/>
            <p:cNvSpPr/>
            <p:nvPr/>
          </p:nvSpPr>
          <p:spPr>
            <a:xfrm flipH="1">
              <a:off x="6192125" y="1941375"/>
              <a:ext cx="110950" cy="174325"/>
            </a:xfrm>
            <a:custGeom>
              <a:avLst/>
              <a:gdLst/>
              <a:ahLst/>
              <a:cxnLst/>
              <a:rect l="l" t="t" r="r" b="b"/>
              <a:pathLst>
                <a:path w="4438" h="6973" fill="none" extrusionOk="0">
                  <a:moveTo>
                    <a:pt x="4170" y="1"/>
                  </a:moveTo>
                  <a:cubicBezTo>
                    <a:pt x="4170" y="1"/>
                    <a:pt x="2202" y="1969"/>
                    <a:pt x="2703" y="2803"/>
                  </a:cubicBezTo>
                  <a:cubicBezTo>
                    <a:pt x="3236" y="3603"/>
                    <a:pt x="4437" y="4070"/>
                    <a:pt x="4070" y="5305"/>
                  </a:cubicBezTo>
                  <a:cubicBezTo>
                    <a:pt x="3670" y="6505"/>
                    <a:pt x="935" y="6972"/>
                    <a:pt x="1" y="530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19;p76"/>
            <p:cNvSpPr/>
            <p:nvPr/>
          </p:nvSpPr>
          <p:spPr>
            <a:xfrm flipH="1">
              <a:off x="6290525" y="1811300"/>
              <a:ext cx="135125" cy="62550"/>
            </a:xfrm>
            <a:custGeom>
              <a:avLst/>
              <a:gdLst/>
              <a:ahLst/>
              <a:cxnLst/>
              <a:rect l="l" t="t" r="r" b="b"/>
              <a:pathLst>
                <a:path w="5405" h="2502" fill="none" extrusionOk="0">
                  <a:moveTo>
                    <a:pt x="0" y="2502"/>
                  </a:moveTo>
                  <a:cubicBezTo>
                    <a:pt x="0" y="2502"/>
                    <a:pt x="1801" y="0"/>
                    <a:pt x="5404" y="156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20;p76"/>
            <p:cNvSpPr/>
            <p:nvPr/>
          </p:nvSpPr>
          <p:spPr>
            <a:xfrm flipH="1">
              <a:off x="6102900" y="1863000"/>
              <a:ext cx="77575" cy="55050"/>
            </a:xfrm>
            <a:custGeom>
              <a:avLst/>
              <a:gdLst/>
              <a:ahLst/>
              <a:cxnLst/>
              <a:rect l="l" t="t" r="r" b="b"/>
              <a:pathLst>
                <a:path w="3103" h="2202" fill="none" extrusionOk="0">
                  <a:moveTo>
                    <a:pt x="0" y="534"/>
                  </a:moveTo>
                  <a:cubicBezTo>
                    <a:pt x="0" y="534"/>
                    <a:pt x="2268" y="0"/>
                    <a:pt x="3102" y="220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21;p76"/>
            <p:cNvSpPr/>
            <p:nvPr/>
          </p:nvSpPr>
          <p:spPr>
            <a:xfrm flipH="1">
              <a:off x="5892750" y="1471400"/>
              <a:ext cx="888150" cy="565900"/>
            </a:xfrm>
            <a:custGeom>
              <a:avLst/>
              <a:gdLst/>
              <a:ahLst/>
              <a:cxnLst/>
              <a:rect l="l" t="t" r="r" b="b"/>
              <a:pathLst>
                <a:path w="35526" h="22636" extrusionOk="0">
                  <a:moveTo>
                    <a:pt x="24246" y="0"/>
                  </a:moveTo>
                  <a:cubicBezTo>
                    <a:pt x="23641" y="0"/>
                    <a:pt x="23030" y="50"/>
                    <a:pt x="22416" y="153"/>
                  </a:cubicBezTo>
                  <a:cubicBezTo>
                    <a:pt x="20748" y="453"/>
                    <a:pt x="19180" y="1087"/>
                    <a:pt x="17513" y="1254"/>
                  </a:cubicBezTo>
                  <a:cubicBezTo>
                    <a:pt x="17211" y="1286"/>
                    <a:pt x="16913" y="1300"/>
                    <a:pt x="16618" y="1300"/>
                  </a:cubicBezTo>
                  <a:cubicBezTo>
                    <a:pt x="14721" y="1300"/>
                    <a:pt x="12949" y="727"/>
                    <a:pt x="11098" y="727"/>
                  </a:cubicBezTo>
                  <a:cubicBezTo>
                    <a:pt x="10532" y="727"/>
                    <a:pt x="9959" y="781"/>
                    <a:pt x="9373" y="920"/>
                  </a:cubicBezTo>
                  <a:cubicBezTo>
                    <a:pt x="7005" y="1487"/>
                    <a:pt x="4904" y="2788"/>
                    <a:pt x="3336" y="4690"/>
                  </a:cubicBezTo>
                  <a:cubicBezTo>
                    <a:pt x="734" y="7892"/>
                    <a:pt x="0" y="13696"/>
                    <a:pt x="3970" y="22636"/>
                  </a:cubicBezTo>
                  <a:cubicBezTo>
                    <a:pt x="3970" y="22636"/>
                    <a:pt x="4904" y="18566"/>
                    <a:pt x="7172" y="17132"/>
                  </a:cubicBezTo>
                  <a:cubicBezTo>
                    <a:pt x="9473" y="15664"/>
                    <a:pt x="11642" y="15964"/>
                    <a:pt x="10307" y="13996"/>
                  </a:cubicBezTo>
                  <a:cubicBezTo>
                    <a:pt x="8940" y="12028"/>
                    <a:pt x="8206" y="10060"/>
                    <a:pt x="11141" y="9126"/>
                  </a:cubicBezTo>
                  <a:cubicBezTo>
                    <a:pt x="11757" y="8928"/>
                    <a:pt x="12499" y="8843"/>
                    <a:pt x="13318" y="8843"/>
                  </a:cubicBezTo>
                  <a:cubicBezTo>
                    <a:pt x="16357" y="8843"/>
                    <a:pt x="20455" y="10022"/>
                    <a:pt x="23083" y="10994"/>
                  </a:cubicBezTo>
                  <a:cubicBezTo>
                    <a:pt x="24341" y="11464"/>
                    <a:pt x="26054" y="11818"/>
                    <a:pt x="27785" y="11818"/>
                  </a:cubicBezTo>
                  <a:cubicBezTo>
                    <a:pt x="30598" y="11818"/>
                    <a:pt x="33459" y="10883"/>
                    <a:pt x="34491" y="7992"/>
                  </a:cubicBezTo>
                  <a:cubicBezTo>
                    <a:pt x="35525" y="5090"/>
                    <a:pt x="32523" y="2788"/>
                    <a:pt x="30322" y="1621"/>
                  </a:cubicBezTo>
                  <a:cubicBezTo>
                    <a:pt x="28427" y="608"/>
                    <a:pt x="26370" y="0"/>
                    <a:pt x="242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22;p76"/>
            <p:cNvSpPr/>
            <p:nvPr/>
          </p:nvSpPr>
          <p:spPr>
            <a:xfrm flipH="1">
              <a:off x="5892750" y="1463550"/>
              <a:ext cx="888150" cy="573750"/>
            </a:xfrm>
            <a:custGeom>
              <a:avLst/>
              <a:gdLst/>
              <a:ahLst/>
              <a:cxnLst/>
              <a:rect l="l" t="t" r="r" b="b"/>
              <a:pathLst>
                <a:path w="35526" h="22950" fill="none" extrusionOk="0">
                  <a:moveTo>
                    <a:pt x="3970" y="22950"/>
                  </a:moveTo>
                  <a:cubicBezTo>
                    <a:pt x="3970" y="22950"/>
                    <a:pt x="4904" y="18880"/>
                    <a:pt x="7172" y="17446"/>
                  </a:cubicBezTo>
                  <a:cubicBezTo>
                    <a:pt x="9473" y="15978"/>
                    <a:pt x="11642" y="16278"/>
                    <a:pt x="10307" y="14310"/>
                  </a:cubicBezTo>
                  <a:cubicBezTo>
                    <a:pt x="8940" y="12342"/>
                    <a:pt x="8206" y="10374"/>
                    <a:pt x="11141" y="9440"/>
                  </a:cubicBezTo>
                  <a:cubicBezTo>
                    <a:pt x="14043" y="8506"/>
                    <a:pt x="19747" y="10074"/>
                    <a:pt x="23083" y="11308"/>
                  </a:cubicBezTo>
                  <a:cubicBezTo>
                    <a:pt x="26386" y="12542"/>
                    <a:pt x="32823" y="12976"/>
                    <a:pt x="34491" y="8306"/>
                  </a:cubicBezTo>
                  <a:cubicBezTo>
                    <a:pt x="35525" y="5404"/>
                    <a:pt x="32523" y="3102"/>
                    <a:pt x="30322" y="1935"/>
                  </a:cubicBezTo>
                  <a:cubicBezTo>
                    <a:pt x="27887" y="634"/>
                    <a:pt x="25185" y="0"/>
                    <a:pt x="22416" y="467"/>
                  </a:cubicBezTo>
                  <a:cubicBezTo>
                    <a:pt x="20748" y="767"/>
                    <a:pt x="19180" y="1401"/>
                    <a:pt x="17513" y="1568"/>
                  </a:cubicBezTo>
                  <a:cubicBezTo>
                    <a:pt x="14677" y="1868"/>
                    <a:pt x="12175" y="567"/>
                    <a:pt x="9373" y="1234"/>
                  </a:cubicBezTo>
                  <a:cubicBezTo>
                    <a:pt x="7005" y="1801"/>
                    <a:pt x="4904" y="3102"/>
                    <a:pt x="3336" y="5004"/>
                  </a:cubicBezTo>
                  <a:cubicBezTo>
                    <a:pt x="734" y="8206"/>
                    <a:pt x="0" y="14010"/>
                    <a:pt x="3970" y="2295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23;p76"/>
            <p:cNvSpPr/>
            <p:nvPr/>
          </p:nvSpPr>
          <p:spPr>
            <a:xfrm flipH="1">
              <a:off x="6620775" y="1903250"/>
              <a:ext cx="183350" cy="187475"/>
            </a:xfrm>
            <a:custGeom>
              <a:avLst/>
              <a:gdLst/>
              <a:ahLst/>
              <a:cxnLst/>
              <a:rect l="l" t="t" r="r" b="b"/>
              <a:pathLst>
                <a:path w="7334" h="7499" extrusionOk="0">
                  <a:moveTo>
                    <a:pt x="3649" y="0"/>
                  </a:moveTo>
                  <a:cubicBezTo>
                    <a:pt x="3158" y="0"/>
                    <a:pt x="2653" y="263"/>
                    <a:pt x="2163" y="925"/>
                  </a:cubicBezTo>
                  <a:cubicBezTo>
                    <a:pt x="0" y="3850"/>
                    <a:pt x="3403" y="7499"/>
                    <a:pt x="6474" y="7499"/>
                  </a:cubicBezTo>
                  <a:cubicBezTo>
                    <a:pt x="6765" y="7499"/>
                    <a:pt x="7053" y="7466"/>
                    <a:pt x="7334" y="7397"/>
                  </a:cubicBezTo>
                  <a:lnTo>
                    <a:pt x="7234" y="3861"/>
                  </a:lnTo>
                  <a:cubicBezTo>
                    <a:pt x="7234" y="3861"/>
                    <a:pt x="5534" y="0"/>
                    <a:pt x="364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24;p76"/>
            <p:cNvSpPr/>
            <p:nvPr/>
          </p:nvSpPr>
          <p:spPr>
            <a:xfrm flipH="1">
              <a:off x="6620775" y="1846325"/>
              <a:ext cx="188500" cy="261875"/>
            </a:xfrm>
            <a:custGeom>
              <a:avLst/>
              <a:gdLst/>
              <a:ahLst/>
              <a:cxnLst/>
              <a:rect l="l" t="t" r="r" b="b"/>
              <a:pathLst>
                <a:path w="7540" h="10475" fill="none" extrusionOk="0">
                  <a:moveTo>
                    <a:pt x="7440" y="6138"/>
                  </a:moveTo>
                  <a:cubicBezTo>
                    <a:pt x="7440" y="6138"/>
                    <a:pt x="4738" y="0"/>
                    <a:pt x="2369" y="3202"/>
                  </a:cubicBezTo>
                  <a:cubicBezTo>
                    <a:pt x="1" y="6405"/>
                    <a:pt x="4304" y="10474"/>
                    <a:pt x="7540" y="967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425;p76"/>
            <p:cNvSpPr/>
            <p:nvPr/>
          </p:nvSpPr>
          <p:spPr>
            <a:xfrm flipH="1">
              <a:off x="5866900" y="1980575"/>
              <a:ext cx="90925" cy="126775"/>
            </a:xfrm>
            <a:custGeom>
              <a:avLst/>
              <a:gdLst/>
              <a:ahLst/>
              <a:cxnLst/>
              <a:rect l="l" t="t" r="r" b="b"/>
              <a:pathLst>
                <a:path w="3637" h="5071" extrusionOk="0">
                  <a:moveTo>
                    <a:pt x="3636" y="1"/>
                  </a:moveTo>
                  <a:lnTo>
                    <a:pt x="2702" y="67"/>
                  </a:lnTo>
                  <a:cubicBezTo>
                    <a:pt x="2702" y="67"/>
                    <a:pt x="2621" y="58"/>
                    <a:pt x="2491" y="58"/>
                  </a:cubicBezTo>
                  <a:cubicBezTo>
                    <a:pt x="2012" y="58"/>
                    <a:pt x="870" y="182"/>
                    <a:pt x="634" y="1335"/>
                  </a:cubicBezTo>
                  <a:cubicBezTo>
                    <a:pt x="301" y="2803"/>
                    <a:pt x="1" y="5071"/>
                    <a:pt x="634" y="5071"/>
                  </a:cubicBezTo>
                  <a:cubicBezTo>
                    <a:pt x="1268" y="5071"/>
                    <a:pt x="2402" y="4771"/>
                    <a:pt x="2803" y="3837"/>
                  </a:cubicBezTo>
                  <a:cubicBezTo>
                    <a:pt x="3236" y="2903"/>
                    <a:pt x="3636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426;p76"/>
            <p:cNvSpPr/>
            <p:nvPr/>
          </p:nvSpPr>
          <p:spPr>
            <a:xfrm flipH="1">
              <a:off x="5820200" y="1967225"/>
              <a:ext cx="88425" cy="122000"/>
            </a:xfrm>
            <a:custGeom>
              <a:avLst/>
              <a:gdLst/>
              <a:ahLst/>
              <a:cxnLst/>
              <a:rect l="l" t="t" r="r" b="b"/>
              <a:pathLst>
                <a:path w="3537" h="4880" extrusionOk="0">
                  <a:moveTo>
                    <a:pt x="2322" y="0"/>
                  </a:moveTo>
                  <a:cubicBezTo>
                    <a:pt x="1638" y="0"/>
                    <a:pt x="890" y="117"/>
                    <a:pt x="734" y="601"/>
                  </a:cubicBezTo>
                  <a:cubicBezTo>
                    <a:pt x="434" y="1535"/>
                    <a:pt x="1" y="4771"/>
                    <a:pt x="334" y="4871"/>
                  </a:cubicBezTo>
                  <a:cubicBezTo>
                    <a:pt x="351" y="4877"/>
                    <a:pt x="373" y="4879"/>
                    <a:pt x="400" y="4879"/>
                  </a:cubicBezTo>
                  <a:cubicBezTo>
                    <a:pt x="840" y="4879"/>
                    <a:pt x="2502" y="4137"/>
                    <a:pt x="2502" y="4137"/>
                  </a:cubicBezTo>
                  <a:lnTo>
                    <a:pt x="3536" y="101"/>
                  </a:lnTo>
                  <a:cubicBezTo>
                    <a:pt x="3536" y="101"/>
                    <a:pt x="2957" y="0"/>
                    <a:pt x="2322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27;p76"/>
            <p:cNvSpPr/>
            <p:nvPr/>
          </p:nvSpPr>
          <p:spPr>
            <a:xfrm flipH="1">
              <a:off x="5695100" y="1944850"/>
              <a:ext cx="150975" cy="126950"/>
            </a:xfrm>
            <a:custGeom>
              <a:avLst/>
              <a:gdLst/>
              <a:ahLst/>
              <a:cxnLst/>
              <a:rect l="l" t="t" r="r" b="b"/>
              <a:pathLst>
                <a:path w="6039" h="5078" extrusionOk="0">
                  <a:moveTo>
                    <a:pt x="1381" y="1"/>
                  </a:moveTo>
                  <a:cubicBezTo>
                    <a:pt x="1104" y="1"/>
                    <a:pt x="874" y="75"/>
                    <a:pt x="734" y="262"/>
                  </a:cubicBezTo>
                  <a:cubicBezTo>
                    <a:pt x="34" y="1196"/>
                    <a:pt x="0" y="5032"/>
                    <a:pt x="0" y="5032"/>
                  </a:cubicBezTo>
                  <a:cubicBezTo>
                    <a:pt x="124" y="5063"/>
                    <a:pt x="247" y="5078"/>
                    <a:pt x="369" y="5078"/>
                  </a:cubicBezTo>
                  <a:cubicBezTo>
                    <a:pt x="774" y="5078"/>
                    <a:pt x="1160" y="4914"/>
                    <a:pt x="1468" y="4632"/>
                  </a:cubicBezTo>
                  <a:cubicBezTo>
                    <a:pt x="1968" y="3998"/>
                    <a:pt x="2602" y="3164"/>
                    <a:pt x="2602" y="3164"/>
                  </a:cubicBezTo>
                  <a:cubicBezTo>
                    <a:pt x="2602" y="3164"/>
                    <a:pt x="4359" y="3610"/>
                    <a:pt x="4890" y="3610"/>
                  </a:cubicBezTo>
                  <a:cubicBezTo>
                    <a:pt x="4939" y="3610"/>
                    <a:pt x="4978" y="3606"/>
                    <a:pt x="5004" y="3598"/>
                  </a:cubicBezTo>
                  <a:cubicBezTo>
                    <a:pt x="5304" y="3498"/>
                    <a:pt x="6038" y="3598"/>
                    <a:pt x="5838" y="2564"/>
                  </a:cubicBezTo>
                  <a:cubicBezTo>
                    <a:pt x="5638" y="1496"/>
                    <a:pt x="4370" y="1196"/>
                    <a:pt x="4370" y="1196"/>
                  </a:cubicBezTo>
                  <a:cubicBezTo>
                    <a:pt x="4370" y="1196"/>
                    <a:pt x="2492" y="1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28;p76"/>
            <p:cNvSpPr/>
            <p:nvPr/>
          </p:nvSpPr>
          <p:spPr>
            <a:xfrm flipH="1">
              <a:off x="5638400" y="1888950"/>
              <a:ext cx="142625" cy="153375"/>
            </a:xfrm>
            <a:custGeom>
              <a:avLst/>
              <a:gdLst/>
              <a:ahLst/>
              <a:cxnLst/>
              <a:rect l="l" t="t" r="r" b="b"/>
              <a:pathLst>
                <a:path w="5705" h="6135" extrusionOk="0">
                  <a:moveTo>
                    <a:pt x="1197" y="1"/>
                  </a:moveTo>
                  <a:cubicBezTo>
                    <a:pt x="942" y="1"/>
                    <a:pt x="721" y="244"/>
                    <a:pt x="501" y="630"/>
                  </a:cubicBezTo>
                  <a:cubicBezTo>
                    <a:pt x="0" y="1564"/>
                    <a:pt x="601" y="2498"/>
                    <a:pt x="1034" y="3332"/>
                  </a:cubicBezTo>
                  <a:cubicBezTo>
                    <a:pt x="1435" y="4166"/>
                    <a:pt x="3203" y="6134"/>
                    <a:pt x="3203" y="6134"/>
                  </a:cubicBezTo>
                  <a:lnTo>
                    <a:pt x="5704" y="5300"/>
                  </a:lnTo>
                  <a:cubicBezTo>
                    <a:pt x="4403" y="4399"/>
                    <a:pt x="3336" y="3165"/>
                    <a:pt x="2602" y="1764"/>
                  </a:cubicBezTo>
                  <a:cubicBezTo>
                    <a:pt x="1995" y="492"/>
                    <a:pt x="1561" y="1"/>
                    <a:pt x="1197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429;p76"/>
            <p:cNvSpPr/>
            <p:nvPr/>
          </p:nvSpPr>
          <p:spPr>
            <a:xfrm flipH="1">
              <a:off x="6003675" y="2385025"/>
              <a:ext cx="139275" cy="367950"/>
            </a:xfrm>
            <a:custGeom>
              <a:avLst/>
              <a:gdLst/>
              <a:ahLst/>
              <a:cxnLst/>
              <a:rect l="l" t="t" r="r" b="b"/>
              <a:pathLst>
                <a:path w="5571" h="14718" extrusionOk="0">
                  <a:moveTo>
                    <a:pt x="1501" y="1"/>
                  </a:moveTo>
                  <a:cubicBezTo>
                    <a:pt x="1501" y="1"/>
                    <a:pt x="0" y="12843"/>
                    <a:pt x="234" y="13544"/>
                  </a:cubicBezTo>
                  <a:cubicBezTo>
                    <a:pt x="419" y="14099"/>
                    <a:pt x="2050" y="14717"/>
                    <a:pt x="3017" y="14717"/>
                  </a:cubicBezTo>
                  <a:cubicBezTo>
                    <a:pt x="3271" y="14717"/>
                    <a:pt x="3478" y="14675"/>
                    <a:pt x="3603" y="14578"/>
                  </a:cubicBezTo>
                  <a:cubicBezTo>
                    <a:pt x="4170" y="14111"/>
                    <a:pt x="3836" y="13177"/>
                    <a:pt x="3603" y="12610"/>
                  </a:cubicBezTo>
                  <a:cubicBezTo>
                    <a:pt x="3369" y="12043"/>
                    <a:pt x="5571" y="1268"/>
                    <a:pt x="5571" y="1268"/>
                  </a:cubicBez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430;p76"/>
            <p:cNvSpPr/>
            <p:nvPr/>
          </p:nvSpPr>
          <p:spPr>
            <a:xfrm flipH="1">
              <a:off x="5922775" y="2391700"/>
              <a:ext cx="1449400" cy="1120825"/>
            </a:xfrm>
            <a:custGeom>
              <a:avLst/>
              <a:gdLst/>
              <a:ahLst/>
              <a:cxnLst/>
              <a:rect l="l" t="t" r="r" b="b"/>
              <a:pathLst>
                <a:path w="57976" h="44833" fill="none" extrusionOk="0">
                  <a:moveTo>
                    <a:pt x="12743" y="4170"/>
                  </a:moveTo>
                  <a:lnTo>
                    <a:pt x="20382" y="27987"/>
                  </a:lnTo>
                  <a:cubicBezTo>
                    <a:pt x="20382" y="27987"/>
                    <a:pt x="37895" y="17780"/>
                    <a:pt x="41997" y="12443"/>
                  </a:cubicBezTo>
                  <a:cubicBezTo>
                    <a:pt x="46100" y="7139"/>
                    <a:pt x="48469" y="1135"/>
                    <a:pt x="49903" y="568"/>
                  </a:cubicBezTo>
                  <a:cubicBezTo>
                    <a:pt x="51371" y="1"/>
                    <a:pt x="56474" y="1402"/>
                    <a:pt x="57242" y="2236"/>
                  </a:cubicBezTo>
                  <a:cubicBezTo>
                    <a:pt x="57976" y="3070"/>
                    <a:pt x="57809" y="3970"/>
                    <a:pt x="56908" y="4838"/>
                  </a:cubicBezTo>
                  <a:cubicBezTo>
                    <a:pt x="56007" y="5705"/>
                    <a:pt x="55474" y="5838"/>
                    <a:pt x="55474" y="5838"/>
                  </a:cubicBezTo>
                  <a:cubicBezTo>
                    <a:pt x="55474" y="5838"/>
                    <a:pt x="55440" y="7706"/>
                    <a:pt x="55040" y="8006"/>
                  </a:cubicBezTo>
                  <a:cubicBezTo>
                    <a:pt x="54606" y="8340"/>
                    <a:pt x="54707" y="7940"/>
                    <a:pt x="54606" y="8340"/>
                  </a:cubicBezTo>
                  <a:cubicBezTo>
                    <a:pt x="54540" y="8774"/>
                    <a:pt x="54373" y="9207"/>
                    <a:pt x="54139" y="9608"/>
                  </a:cubicBezTo>
                  <a:cubicBezTo>
                    <a:pt x="53839" y="10008"/>
                    <a:pt x="53706" y="10241"/>
                    <a:pt x="53439" y="10341"/>
                  </a:cubicBezTo>
                  <a:cubicBezTo>
                    <a:pt x="52839" y="10608"/>
                    <a:pt x="52205" y="10775"/>
                    <a:pt x="51571" y="10909"/>
                  </a:cubicBezTo>
                  <a:cubicBezTo>
                    <a:pt x="50437" y="11209"/>
                    <a:pt x="49303" y="11409"/>
                    <a:pt x="48169" y="11542"/>
                  </a:cubicBezTo>
                  <a:cubicBezTo>
                    <a:pt x="47435" y="11676"/>
                    <a:pt x="42731" y="20949"/>
                    <a:pt x="38328" y="26486"/>
                  </a:cubicBezTo>
                  <a:cubicBezTo>
                    <a:pt x="33925" y="32024"/>
                    <a:pt x="19982" y="44699"/>
                    <a:pt x="17780" y="44766"/>
                  </a:cubicBezTo>
                  <a:cubicBezTo>
                    <a:pt x="15612" y="44833"/>
                    <a:pt x="2736" y="23584"/>
                    <a:pt x="1" y="1838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31;p76"/>
            <p:cNvSpPr/>
            <p:nvPr/>
          </p:nvSpPr>
          <p:spPr>
            <a:xfrm flipH="1">
              <a:off x="6862600" y="3091375"/>
              <a:ext cx="92600" cy="135125"/>
            </a:xfrm>
            <a:custGeom>
              <a:avLst/>
              <a:gdLst/>
              <a:ahLst/>
              <a:cxnLst/>
              <a:rect l="l" t="t" r="r" b="b"/>
              <a:pathLst>
                <a:path w="3704" h="5405" fill="none" extrusionOk="0">
                  <a:moveTo>
                    <a:pt x="3703" y="0"/>
                  </a:moveTo>
                  <a:cubicBezTo>
                    <a:pt x="3703" y="0"/>
                    <a:pt x="1702" y="67"/>
                    <a:pt x="0" y="540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432;p76"/>
            <p:cNvSpPr/>
            <p:nvPr/>
          </p:nvSpPr>
          <p:spPr>
            <a:xfrm flipH="1">
              <a:off x="5922775" y="2402925"/>
              <a:ext cx="386125" cy="354900"/>
            </a:xfrm>
            <a:custGeom>
              <a:avLst/>
              <a:gdLst/>
              <a:ahLst/>
              <a:cxnLst/>
              <a:rect l="l" t="t" r="r" b="b"/>
              <a:pathLst>
                <a:path w="15445" h="14196" extrusionOk="0">
                  <a:moveTo>
                    <a:pt x="8264" y="1"/>
                  </a:moveTo>
                  <a:cubicBezTo>
                    <a:pt x="7899" y="1"/>
                    <a:pt x="7592" y="37"/>
                    <a:pt x="7372" y="119"/>
                  </a:cubicBezTo>
                  <a:cubicBezTo>
                    <a:pt x="5938" y="653"/>
                    <a:pt x="3770" y="6190"/>
                    <a:pt x="0" y="11327"/>
                  </a:cubicBezTo>
                  <a:lnTo>
                    <a:pt x="3503" y="14196"/>
                  </a:lnTo>
                  <a:cubicBezTo>
                    <a:pt x="4603" y="12361"/>
                    <a:pt x="5371" y="11127"/>
                    <a:pt x="5638" y="11093"/>
                  </a:cubicBezTo>
                  <a:cubicBezTo>
                    <a:pt x="6772" y="10960"/>
                    <a:pt x="7906" y="10760"/>
                    <a:pt x="9040" y="10460"/>
                  </a:cubicBezTo>
                  <a:cubicBezTo>
                    <a:pt x="9674" y="10326"/>
                    <a:pt x="10308" y="10126"/>
                    <a:pt x="10875" y="9892"/>
                  </a:cubicBezTo>
                  <a:cubicBezTo>
                    <a:pt x="11208" y="9759"/>
                    <a:pt x="11308" y="9559"/>
                    <a:pt x="11608" y="9125"/>
                  </a:cubicBezTo>
                  <a:cubicBezTo>
                    <a:pt x="11842" y="8758"/>
                    <a:pt x="12009" y="8325"/>
                    <a:pt x="12075" y="7891"/>
                  </a:cubicBezTo>
                  <a:cubicBezTo>
                    <a:pt x="12176" y="7457"/>
                    <a:pt x="12442" y="7324"/>
                    <a:pt x="12843" y="6990"/>
                  </a:cubicBezTo>
                  <a:cubicBezTo>
                    <a:pt x="13243" y="6690"/>
                    <a:pt x="12943" y="5356"/>
                    <a:pt x="12943" y="5356"/>
                  </a:cubicBezTo>
                  <a:cubicBezTo>
                    <a:pt x="12943" y="5356"/>
                    <a:pt x="13443" y="5256"/>
                    <a:pt x="14344" y="4389"/>
                  </a:cubicBezTo>
                  <a:cubicBezTo>
                    <a:pt x="15278" y="3521"/>
                    <a:pt x="15445" y="2587"/>
                    <a:pt x="14711" y="1787"/>
                  </a:cubicBezTo>
                  <a:cubicBezTo>
                    <a:pt x="14061" y="1109"/>
                    <a:pt x="10279" y="1"/>
                    <a:pt x="82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33;p76"/>
            <p:cNvSpPr/>
            <p:nvPr/>
          </p:nvSpPr>
          <p:spPr>
            <a:xfrm flipH="1">
              <a:off x="5922775" y="2392550"/>
              <a:ext cx="386125" cy="365275"/>
            </a:xfrm>
            <a:custGeom>
              <a:avLst/>
              <a:gdLst/>
              <a:ahLst/>
              <a:cxnLst/>
              <a:rect l="l" t="t" r="r" b="b"/>
              <a:pathLst>
                <a:path w="15445" h="14611" fill="none" extrusionOk="0">
                  <a:moveTo>
                    <a:pt x="9040" y="10875"/>
                  </a:moveTo>
                  <a:cubicBezTo>
                    <a:pt x="9674" y="10741"/>
                    <a:pt x="10308" y="10541"/>
                    <a:pt x="10875" y="10307"/>
                  </a:cubicBezTo>
                  <a:cubicBezTo>
                    <a:pt x="11208" y="10174"/>
                    <a:pt x="11308" y="9974"/>
                    <a:pt x="11608" y="9540"/>
                  </a:cubicBezTo>
                  <a:cubicBezTo>
                    <a:pt x="11842" y="9173"/>
                    <a:pt x="12009" y="8740"/>
                    <a:pt x="12075" y="8306"/>
                  </a:cubicBezTo>
                  <a:cubicBezTo>
                    <a:pt x="12176" y="7872"/>
                    <a:pt x="12442" y="7739"/>
                    <a:pt x="12843" y="7405"/>
                  </a:cubicBezTo>
                  <a:cubicBezTo>
                    <a:pt x="13243" y="7105"/>
                    <a:pt x="12943" y="5771"/>
                    <a:pt x="12943" y="5771"/>
                  </a:cubicBezTo>
                  <a:cubicBezTo>
                    <a:pt x="12943" y="5771"/>
                    <a:pt x="13443" y="5671"/>
                    <a:pt x="14344" y="4804"/>
                  </a:cubicBezTo>
                  <a:cubicBezTo>
                    <a:pt x="15278" y="3936"/>
                    <a:pt x="15445" y="3002"/>
                    <a:pt x="14711" y="2202"/>
                  </a:cubicBezTo>
                  <a:cubicBezTo>
                    <a:pt x="13943" y="1401"/>
                    <a:pt x="8806" y="0"/>
                    <a:pt x="7372" y="534"/>
                  </a:cubicBezTo>
                  <a:cubicBezTo>
                    <a:pt x="5938" y="1068"/>
                    <a:pt x="3770" y="6605"/>
                    <a:pt x="0" y="11742"/>
                  </a:cubicBezTo>
                  <a:lnTo>
                    <a:pt x="3503" y="14611"/>
                  </a:lnTo>
                  <a:cubicBezTo>
                    <a:pt x="4603" y="12776"/>
                    <a:pt x="5371" y="11542"/>
                    <a:pt x="5638" y="11508"/>
                  </a:cubicBezTo>
                  <a:cubicBezTo>
                    <a:pt x="6772" y="11375"/>
                    <a:pt x="7906" y="11175"/>
                    <a:pt x="9040" y="1087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34;p76"/>
            <p:cNvSpPr/>
            <p:nvPr/>
          </p:nvSpPr>
          <p:spPr>
            <a:xfrm flipH="1">
              <a:off x="5560850" y="1974750"/>
              <a:ext cx="688025" cy="576250"/>
            </a:xfrm>
            <a:custGeom>
              <a:avLst/>
              <a:gdLst/>
              <a:ahLst/>
              <a:cxnLst/>
              <a:rect l="l" t="t" r="r" b="b"/>
              <a:pathLst>
                <a:path w="27521" h="23050" extrusionOk="0">
                  <a:moveTo>
                    <a:pt x="27521" y="0"/>
                  </a:moveTo>
                  <a:lnTo>
                    <a:pt x="2102" y="8006"/>
                  </a:lnTo>
                  <a:cubicBezTo>
                    <a:pt x="968" y="8006"/>
                    <a:pt x="1" y="9674"/>
                    <a:pt x="1" y="11675"/>
                  </a:cubicBezTo>
                  <a:cubicBezTo>
                    <a:pt x="1" y="13710"/>
                    <a:pt x="935" y="15378"/>
                    <a:pt x="2102" y="15378"/>
                  </a:cubicBezTo>
                  <a:lnTo>
                    <a:pt x="27521" y="23050"/>
                  </a:lnTo>
                  <a:lnTo>
                    <a:pt x="2752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35;p76"/>
            <p:cNvSpPr/>
            <p:nvPr/>
          </p:nvSpPr>
          <p:spPr>
            <a:xfrm flipH="1">
              <a:off x="5838550" y="2098150"/>
              <a:ext cx="248525" cy="70925"/>
            </a:xfrm>
            <a:custGeom>
              <a:avLst/>
              <a:gdLst/>
              <a:ahLst/>
              <a:cxnLst/>
              <a:rect l="l" t="t" r="r" b="b"/>
              <a:pathLst>
                <a:path w="9941" h="2837" fill="none" extrusionOk="0">
                  <a:moveTo>
                    <a:pt x="9941" y="1"/>
                  </a:moveTo>
                  <a:lnTo>
                    <a:pt x="0" y="2836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36;p76"/>
            <p:cNvSpPr/>
            <p:nvPr/>
          </p:nvSpPr>
          <p:spPr>
            <a:xfrm flipH="1">
              <a:off x="5756000" y="2073975"/>
              <a:ext cx="51725" cy="15050"/>
            </a:xfrm>
            <a:custGeom>
              <a:avLst/>
              <a:gdLst/>
              <a:ahLst/>
              <a:cxnLst/>
              <a:rect l="l" t="t" r="r" b="b"/>
              <a:pathLst>
                <a:path w="2069" h="602" fill="none" extrusionOk="0">
                  <a:moveTo>
                    <a:pt x="2069" y="1"/>
                  </a:moveTo>
                  <a:lnTo>
                    <a:pt x="1" y="6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37;p76"/>
            <p:cNvSpPr/>
            <p:nvPr/>
          </p:nvSpPr>
          <p:spPr>
            <a:xfrm flipH="1">
              <a:off x="6114575" y="2149025"/>
              <a:ext cx="134300" cy="231875"/>
            </a:xfrm>
            <a:custGeom>
              <a:avLst/>
              <a:gdLst/>
              <a:ahLst/>
              <a:cxnLst/>
              <a:rect l="l" t="t" r="r" b="b"/>
              <a:pathLst>
                <a:path w="5372" h="9275" extrusionOk="0">
                  <a:moveTo>
                    <a:pt x="5371" y="1"/>
                  </a:moveTo>
                  <a:lnTo>
                    <a:pt x="2102" y="1035"/>
                  </a:lnTo>
                  <a:cubicBezTo>
                    <a:pt x="968" y="1035"/>
                    <a:pt x="1" y="2703"/>
                    <a:pt x="1" y="4704"/>
                  </a:cubicBezTo>
                  <a:cubicBezTo>
                    <a:pt x="1" y="6739"/>
                    <a:pt x="935" y="8407"/>
                    <a:pt x="2102" y="8407"/>
                  </a:cubicBezTo>
                  <a:lnTo>
                    <a:pt x="5038" y="9274"/>
                  </a:lnTo>
                  <a:cubicBezTo>
                    <a:pt x="3637" y="6305"/>
                    <a:pt x="3770" y="2869"/>
                    <a:pt x="537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38;p76"/>
            <p:cNvSpPr/>
            <p:nvPr/>
          </p:nvSpPr>
          <p:spPr>
            <a:xfrm flipH="1">
              <a:off x="5288150" y="1879675"/>
              <a:ext cx="436175" cy="773900"/>
            </a:xfrm>
            <a:custGeom>
              <a:avLst/>
              <a:gdLst/>
              <a:ahLst/>
              <a:cxnLst/>
              <a:rect l="l" t="t" r="r" b="b"/>
              <a:pathLst>
                <a:path w="17447" h="30956" extrusionOk="0">
                  <a:moveTo>
                    <a:pt x="8740" y="0"/>
                  </a:moveTo>
                  <a:cubicBezTo>
                    <a:pt x="3937" y="0"/>
                    <a:pt x="1" y="6939"/>
                    <a:pt x="1" y="15478"/>
                  </a:cubicBezTo>
                  <a:cubicBezTo>
                    <a:pt x="1" y="24018"/>
                    <a:pt x="3937" y="30956"/>
                    <a:pt x="8740" y="30956"/>
                  </a:cubicBezTo>
                  <a:cubicBezTo>
                    <a:pt x="13544" y="30956"/>
                    <a:pt x="17446" y="24018"/>
                    <a:pt x="17446" y="15478"/>
                  </a:cubicBezTo>
                  <a:cubicBezTo>
                    <a:pt x="17446" y="6939"/>
                    <a:pt x="13544" y="0"/>
                    <a:pt x="87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39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extrusionOk="0">
                  <a:moveTo>
                    <a:pt x="734" y="1"/>
                  </a:move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  <a:lnTo>
                    <a:pt x="9040" y="220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40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fill="none" extrusionOk="0">
                  <a:moveTo>
                    <a:pt x="9040" y="2202"/>
                  </a:moveTo>
                  <a:lnTo>
                    <a:pt x="734" y="1"/>
                  </a:ln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41;p76"/>
            <p:cNvSpPr/>
            <p:nvPr/>
          </p:nvSpPr>
          <p:spPr>
            <a:xfrm flipH="1">
              <a:off x="5268150" y="1844650"/>
              <a:ext cx="475350" cy="843950"/>
            </a:xfrm>
            <a:custGeom>
              <a:avLst/>
              <a:gdLst/>
              <a:ahLst/>
              <a:cxnLst/>
              <a:rect l="l" t="t" r="r" b="b"/>
              <a:pathLst>
                <a:path w="19014" h="33758" extrusionOk="0">
                  <a:moveTo>
                    <a:pt x="9741" y="2402"/>
                  </a:moveTo>
                  <a:cubicBezTo>
                    <a:pt x="14110" y="2402"/>
                    <a:pt x="17680" y="8873"/>
                    <a:pt x="17680" y="16879"/>
                  </a:cubicBezTo>
                  <a:cubicBezTo>
                    <a:pt x="17680" y="24885"/>
                    <a:pt x="14110" y="31356"/>
                    <a:pt x="9741" y="31356"/>
                  </a:cubicBezTo>
                  <a:cubicBezTo>
                    <a:pt x="5371" y="31356"/>
                    <a:pt x="1835" y="24885"/>
                    <a:pt x="1835" y="16879"/>
                  </a:cubicBezTo>
                  <a:cubicBezTo>
                    <a:pt x="1835" y="8873"/>
                    <a:pt x="5371" y="2402"/>
                    <a:pt x="9741" y="2402"/>
                  </a:cubicBezTo>
                  <a:close/>
                  <a:moveTo>
                    <a:pt x="9507" y="0"/>
                  </a:moveTo>
                  <a:cubicBezTo>
                    <a:pt x="4270" y="0"/>
                    <a:pt x="0" y="7572"/>
                    <a:pt x="0" y="16879"/>
                  </a:cubicBezTo>
                  <a:cubicBezTo>
                    <a:pt x="0" y="26219"/>
                    <a:pt x="4270" y="33758"/>
                    <a:pt x="9507" y="33758"/>
                  </a:cubicBezTo>
                  <a:cubicBezTo>
                    <a:pt x="14744" y="33758"/>
                    <a:pt x="19014" y="26219"/>
                    <a:pt x="19014" y="16879"/>
                  </a:cubicBezTo>
                  <a:cubicBezTo>
                    <a:pt x="19014" y="7572"/>
                    <a:pt x="14744" y="0"/>
                    <a:pt x="9507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42;p76"/>
            <p:cNvSpPr/>
            <p:nvPr/>
          </p:nvSpPr>
          <p:spPr>
            <a:xfrm flipH="1">
              <a:off x="5457450" y="2180725"/>
              <a:ext cx="96750" cy="171800"/>
            </a:xfrm>
            <a:custGeom>
              <a:avLst/>
              <a:gdLst/>
              <a:ahLst/>
              <a:cxnLst/>
              <a:rect l="l" t="t" r="r" b="b"/>
              <a:pathLst>
                <a:path w="3870" h="6872" extrusionOk="0">
                  <a:moveTo>
                    <a:pt x="1935" y="0"/>
                  </a:moveTo>
                  <a:cubicBezTo>
                    <a:pt x="868" y="0"/>
                    <a:pt x="0" y="1535"/>
                    <a:pt x="0" y="3436"/>
                  </a:cubicBezTo>
                  <a:cubicBezTo>
                    <a:pt x="0" y="5337"/>
                    <a:pt x="868" y="6872"/>
                    <a:pt x="1935" y="6872"/>
                  </a:cubicBezTo>
                  <a:cubicBezTo>
                    <a:pt x="3003" y="6872"/>
                    <a:pt x="3870" y="5337"/>
                    <a:pt x="3870" y="3436"/>
                  </a:cubicBezTo>
                  <a:cubicBezTo>
                    <a:pt x="3870" y="1535"/>
                    <a:pt x="3003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43;p76"/>
            <p:cNvSpPr/>
            <p:nvPr/>
          </p:nvSpPr>
          <p:spPr>
            <a:xfrm flipH="1">
              <a:off x="4844500" y="1813800"/>
              <a:ext cx="48400" cy="15025"/>
            </a:xfrm>
            <a:custGeom>
              <a:avLst/>
              <a:gdLst/>
              <a:ahLst/>
              <a:cxnLst/>
              <a:rect l="l" t="t" r="r" b="b"/>
              <a:pathLst>
                <a:path w="1936" h="601" fill="none" extrusionOk="0">
                  <a:moveTo>
                    <a:pt x="1" y="601"/>
                  </a:moveTo>
                  <a:lnTo>
                    <a:pt x="1935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44;p76"/>
            <p:cNvSpPr/>
            <p:nvPr/>
          </p:nvSpPr>
          <p:spPr>
            <a:xfrm flipH="1">
              <a:off x="4952075" y="1847150"/>
              <a:ext cx="286075" cy="89250"/>
            </a:xfrm>
            <a:custGeom>
              <a:avLst/>
              <a:gdLst/>
              <a:ahLst/>
              <a:cxnLst/>
              <a:rect l="l" t="t" r="r" b="b"/>
              <a:pathLst>
                <a:path w="11443" h="3570" fill="none" extrusionOk="0">
                  <a:moveTo>
                    <a:pt x="1" y="3570"/>
                  </a:moveTo>
                  <a:lnTo>
                    <a:pt x="11442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445;p76"/>
            <p:cNvSpPr/>
            <p:nvPr/>
          </p:nvSpPr>
          <p:spPr>
            <a:xfrm flipH="1">
              <a:off x="4938750" y="2245775"/>
              <a:ext cx="261875" cy="9200"/>
            </a:xfrm>
            <a:custGeom>
              <a:avLst/>
              <a:gdLst/>
              <a:ahLst/>
              <a:cxnLst/>
              <a:rect l="l" t="t" r="r" b="b"/>
              <a:pathLst>
                <a:path w="10475" h="368" fill="none" extrusionOk="0">
                  <a:moveTo>
                    <a:pt x="1" y="0"/>
                  </a:moveTo>
                  <a:lnTo>
                    <a:pt x="10475" y="367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446;p76"/>
            <p:cNvSpPr/>
            <p:nvPr/>
          </p:nvSpPr>
          <p:spPr>
            <a:xfrm flipH="1">
              <a:off x="4928725" y="2631050"/>
              <a:ext cx="55075" cy="17525"/>
            </a:xfrm>
            <a:custGeom>
              <a:avLst/>
              <a:gdLst/>
              <a:ahLst/>
              <a:cxnLst/>
              <a:rect l="l" t="t" r="r" b="b"/>
              <a:pathLst>
                <a:path w="2203" h="701" fill="none" extrusionOk="0">
                  <a:moveTo>
                    <a:pt x="1" y="0"/>
                  </a:moveTo>
                  <a:lnTo>
                    <a:pt x="2202" y="7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447;p76"/>
            <p:cNvSpPr/>
            <p:nvPr/>
          </p:nvSpPr>
          <p:spPr>
            <a:xfrm flipH="1">
              <a:off x="5026300" y="2555150"/>
              <a:ext cx="193500" cy="61750"/>
            </a:xfrm>
            <a:custGeom>
              <a:avLst/>
              <a:gdLst/>
              <a:ahLst/>
              <a:cxnLst/>
              <a:rect l="l" t="t" r="r" b="b"/>
              <a:pathLst>
                <a:path w="7740" h="2470" fill="none" extrusionOk="0">
                  <a:moveTo>
                    <a:pt x="1" y="1"/>
                  </a:moveTo>
                  <a:lnTo>
                    <a:pt x="7739" y="24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448;p76"/>
            <p:cNvSpPr/>
            <p:nvPr/>
          </p:nvSpPr>
          <p:spPr>
            <a:xfrm flipH="1">
              <a:off x="5069675" y="2058125"/>
              <a:ext cx="140950" cy="18375"/>
            </a:xfrm>
            <a:custGeom>
              <a:avLst/>
              <a:gdLst/>
              <a:ahLst/>
              <a:cxnLst/>
              <a:rect l="l" t="t" r="r" b="b"/>
              <a:pathLst>
                <a:path w="5638" h="735" fill="none" extrusionOk="0">
                  <a:moveTo>
                    <a:pt x="1" y="735"/>
                  </a:moveTo>
                  <a:lnTo>
                    <a:pt x="5638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449;p76"/>
            <p:cNvSpPr/>
            <p:nvPr/>
          </p:nvSpPr>
          <p:spPr>
            <a:xfrm flipH="1">
              <a:off x="5173075" y="2657725"/>
              <a:ext cx="102600" cy="85100"/>
            </a:xfrm>
            <a:custGeom>
              <a:avLst/>
              <a:gdLst/>
              <a:ahLst/>
              <a:cxnLst/>
              <a:rect l="l" t="t" r="r" b="b"/>
              <a:pathLst>
                <a:path w="4104" h="3404" fill="none" extrusionOk="0">
                  <a:moveTo>
                    <a:pt x="1" y="1"/>
                  </a:moveTo>
                  <a:lnTo>
                    <a:pt x="4104" y="3403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715100" y="1285866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Недостатки</a:t>
            </a:r>
            <a:endParaRPr sz="360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0" y="2143122"/>
            <a:ext cx="721523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Ограниченный ассортимент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Нельзя поменять размер выбранного товара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2400" dirty="0"/>
              <a:t>Нельзя арендовать продукт заранее</a:t>
            </a:r>
          </a:p>
        </p:txBody>
      </p:sp>
      <p:grpSp>
        <p:nvGrpSpPr>
          <p:cNvPr id="2" name="Google Shape;2387;p76"/>
          <p:cNvGrpSpPr/>
          <p:nvPr/>
        </p:nvGrpSpPr>
        <p:grpSpPr>
          <a:xfrm>
            <a:off x="5857884" y="714362"/>
            <a:ext cx="2543259" cy="3346492"/>
            <a:chOff x="4844500" y="698000"/>
            <a:chExt cx="2922950" cy="3846100"/>
          </a:xfrm>
        </p:grpSpPr>
        <p:sp>
          <p:nvSpPr>
            <p:cNvPr id="32" name="Google Shape;2388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extrusionOk="0">
                  <a:moveTo>
                    <a:pt x="6072" y="0"/>
                  </a:moveTo>
                  <a:cubicBezTo>
                    <a:pt x="2702" y="0"/>
                    <a:pt x="1" y="2702"/>
                    <a:pt x="1" y="6038"/>
                  </a:cubicBezTo>
                  <a:lnTo>
                    <a:pt x="1" y="147806"/>
                  </a:lnTo>
                  <a:cubicBezTo>
                    <a:pt x="1" y="151142"/>
                    <a:pt x="2702" y="153844"/>
                    <a:pt x="6072" y="153844"/>
                  </a:cubicBezTo>
                  <a:lnTo>
                    <a:pt x="72786" y="153844"/>
                  </a:lnTo>
                  <a:cubicBezTo>
                    <a:pt x="76155" y="153844"/>
                    <a:pt x="78857" y="151142"/>
                    <a:pt x="78857" y="147806"/>
                  </a:cubicBezTo>
                  <a:lnTo>
                    <a:pt x="78857" y="6038"/>
                  </a:lnTo>
                  <a:cubicBezTo>
                    <a:pt x="78857" y="2702"/>
                    <a:pt x="76155" y="0"/>
                    <a:pt x="727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89;p76"/>
            <p:cNvSpPr/>
            <p:nvPr/>
          </p:nvSpPr>
          <p:spPr>
            <a:xfrm flipH="1">
              <a:off x="6715000" y="4343100"/>
              <a:ext cx="156800" cy="156800"/>
            </a:xfrm>
            <a:custGeom>
              <a:avLst/>
              <a:gdLst/>
              <a:ahLst/>
              <a:cxnLst/>
              <a:rect l="l" t="t" r="r" b="b"/>
              <a:pathLst>
                <a:path w="6272" h="6272" fill="none" extrusionOk="0">
                  <a:moveTo>
                    <a:pt x="6271" y="3603"/>
                  </a:moveTo>
                  <a:cubicBezTo>
                    <a:pt x="6271" y="1201"/>
                    <a:pt x="3403" y="1"/>
                    <a:pt x="1701" y="1702"/>
                  </a:cubicBezTo>
                  <a:cubicBezTo>
                    <a:pt x="0" y="3403"/>
                    <a:pt x="1201" y="6272"/>
                    <a:pt x="3603" y="6272"/>
                  </a:cubicBezTo>
                  <a:cubicBezTo>
                    <a:pt x="5070" y="6272"/>
                    <a:pt x="6271" y="5071"/>
                    <a:pt x="6271" y="3603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90;p76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avLst/>
              <a:gdLst/>
              <a:ahLst/>
              <a:cxnLst/>
              <a:rect l="l" t="t" r="r" b="b"/>
              <a:pathLst>
                <a:path w="78857" h="153844" fill="none" extrusionOk="0">
                  <a:moveTo>
                    <a:pt x="6072" y="0"/>
                  </a:moveTo>
                  <a:lnTo>
                    <a:pt x="72786" y="0"/>
                  </a:lnTo>
                  <a:cubicBezTo>
                    <a:pt x="76155" y="0"/>
                    <a:pt x="78857" y="2702"/>
                    <a:pt x="78857" y="6038"/>
                  </a:cubicBezTo>
                  <a:lnTo>
                    <a:pt x="78857" y="147806"/>
                  </a:lnTo>
                  <a:cubicBezTo>
                    <a:pt x="78857" y="151142"/>
                    <a:pt x="76155" y="153844"/>
                    <a:pt x="72786" y="153844"/>
                  </a:cubicBezTo>
                  <a:lnTo>
                    <a:pt x="6072" y="153844"/>
                  </a:lnTo>
                  <a:cubicBezTo>
                    <a:pt x="2702" y="153844"/>
                    <a:pt x="1" y="151142"/>
                    <a:pt x="1" y="147806"/>
                  </a:cubicBezTo>
                  <a:lnTo>
                    <a:pt x="1" y="6038"/>
                  </a:lnTo>
                  <a:cubicBezTo>
                    <a:pt x="1" y="2702"/>
                    <a:pt x="2702" y="0"/>
                    <a:pt x="6072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91;p76"/>
            <p:cNvSpPr/>
            <p:nvPr/>
          </p:nvSpPr>
          <p:spPr>
            <a:xfrm flipH="1">
              <a:off x="5883575" y="959025"/>
              <a:ext cx="1796300" cy="3357425"/>
            </a:xfrm>
            <a:custGeom>
              <a:avLst/>
              <a:gdLst/>
              <a:ahLst/>
              <a:cxnLst/>
              <a:rect l="l" t="t" r="r" b="b"/>
              <a:pathLst>
                <a:path w="71852" h="134297" extrusionOk="0">
                  <a:moveTo>
                    <a:pt x="0" y="0"/>
                  </a:moveTo>
                  <a:lnTo>
                    <a:pt x="0" y="134296"/>
                  </a:lnTo>
                  <a:lnTo>
                    <a:pt x="71851" y="134296"/>
                  </a:lnTo>
                  <a:lnTo>
                    <a:pt x="7185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92;p76"/>
            <p:cNvSpPr/>
            <p:nvPr/>
          </p:nvSpPr>
          <p:spPr>
            <a:xfrm flipH="1">
              <a:off x="5986975" y="1989750"/>
              <a:ext cx="1646200" cy="1647050"/>
            </a:xfrm>
            <a:custGeom>
              <a:avLst/>
              <a:gdLst/>
              <a:ahLst/>
              <a:cxnLst/>
              <a:rect l="l" t="t" r="r" b="b"/>
              <a:pathLst>
                <a:path w="65848" h="65882" extrusionOk="0">
                  <a:moveTo>
                    <a:pt x="32924" y="1"/>
                  </a:moveTo>
                  <a:cubicBezTo>
                    <a:pt x="14744" y="1"/>
                    <a:pt x="0" y="14744"/>
                    <a:pt x="0" y="32924"/>
                  </a:cubicBezTo>
                  <a:cubicBezTo>
                    <a:pt x="0" y="51137"/>
                    <a:pt x="14744" y="65881"/>
                    <a:pt x="32924" y="65881"/>
                  </a:cubicBezTo>
                  <a:cubicBezTo>
                    <a:pt x="51103" y="65881"/>
                    <a:pt x="65847" y="51137"/>
                    <a:pt x="65847" y="32924"/>
                  </a:cubicBezTo>
                  <a:cubicBezTo>
                    <a:pt x="65847" y="14744"/>
                    <a:pt x="51103" y="1"/>
                    <a:pt x="329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93;p76"/>
            <p:cNvSpPr/>
            <p:nvPr/>
          </p:nvSpPr>
          <p:spPr>
            <a:xfrm flipH="1">
              <a:off x="5938625" y="1361800"/>
              <a:ext cx="1678725" cy="382800"/>
            </a:xfrm>
            <a:custGeom>
              <a:avLst/>
              <a:gdLst/>
              <a:ahLst/>
              <a:cxnLst/>
              <a:rect l="l" t="t" r="r" b="b"/>
              <a:pathLst>
                <a:path w="67149" h="15312" extrusionOk="0">
                  <a:moveTo>
                    <a:pt x="1" y="1"/>
                  </a:moveTo>
                  <a:lnTo>
                    <a:pt x="1" y="15312"/>
                  </a:lnTo>
                  <a:lnTo>
                    <a:pt x="67149" y="15312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94;p76"/>
            <p:cNvSpPr/>
            <p:nvPr/>
          </p:nvSpPr>
          <p:spPr>
            <a:xfrm flipH="1">
              <a:off x="5938625" y="3871925"/>
              <a:ext cx="1678725" cy="381975"/>
            </a:xfrm>
            <a:custGeom>
              <a:avLst/>
              <a:gdLst/>
              <a:ahLst/>
              <a:cxnLst/>
              <a:rect l="l" t="t" r="r" b="b"/>
              <a:pathLst>
                <a:path w="67149" h="15279" extrusionOk="0">
                  <a:moveTo>
                    <a:pt x="1" y="1"/>
                  </a:moveTo>
                  <a:lnTo>
                    <a:pt x="1" y="15278"/>
                  </a:lnTo>
                  <a:lnTo>
                    <a:pt x="67149" y="1527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95;p76"/>
            <p:cNvSpPr/>
            <p:nvPr/>
          </p:nvSpPr>
          <p:spPr>
            <a:xfrm flipH="1">
              <a:off x="5938625" y="3739325"/>
              <a:ext cx="1678725" cy="15875"/>
            </a:xfrm>
            <a:custGeom>
              <a:avLst/>
              <a:gdLst/>
              <a:ahLst/>
              <a:cxnLst/>
              <a:rect l="l" t="t" r="r" b="b"/>
              <a:pathLst>
                <a:path w="67149" h="635" extrusionOk="0">
                  <a:moveTo>
                    <a:pt x="1" y="1"/>
                  </a:moveTo>
                  <a:lnTo>
                    <a:pt x="1" y="635"/>
                  </a:lnTo>
                  <a:lnTo>
                    <a:pt x="67149" y="635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96;p76"/>
            <p:cNvSpPr/>
            <p:nvPr/>
          </p:nvSpPr>
          <p:spPr>
            <a:xfrm flipH="1">
              <a:off x="5938625" y="3813550"/>
              <a:ext cx="1678725" cy="16700"/>
            </a:xfrm>
            <a:custGeom>
              <a:avLst/>
              <a:gdLst/>
              <a:ahLst/>
              <a:cxnLst/>
              <a:rect l="l" t="t" r="r" b="b"/>
              <a:pathLst>
                <a:path w="67149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7149" y="66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97;p76"/>
            <p:cNvSpPr/>
            <p:nvPr/>
          </p:nvSpPr>
          <p:spPr>
            <a:xfrm flipH="1">
              <a:off x="5945300" y="994050"/>
              <a:ext cx="148450" cy="81750"/>
            </a:xfrm>
            <a:custGeom>
              <a:avLst/>
              <a:gdLst/>
              <a:ahLst/>
              <a:cxnLst/>
              <a:rect l="l" t="t" r="r" b="b"/>
              <a:pathLst>
                <a:path w="5938" h="3270" fill="none" extrusionOk="0">
                  <a:moveTo>
                    <a:pt x="0" y="0"/>
                  </a:moveTo>
                  <a:lnTo>
                    <a:pt x="5938" y="0"/>
                  </a:lnTo>
                  <a:lnTo>
                    <a:pt x="5938" y="3269"/>
                  </a:lnTo>
                  <a:lnTo>
                    <a:pt x="0" y="3269"/>
                  </a:lnTo>
                  <a:close/>
                </a:path>
              </a:pathLst>
            </a:custGeom>
            <a:solidFill>
              <a:schemeClr val="dk1"/>
            </a:solidFill>
            <a:ln w="83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98;p76"/>
            <p:cNvSpPr/>
            <p:nvPr/>
          </p:nvSpPr>
          <p:spPr>
            <a:xfrm flipH="1">
              <a:off x="5977825" y="994050"/>
              <a:ext cx="115925" cy="81750"/>
            </a:xfrm>
            <a:custGeom>
              <a:avLst/>
              <a:gdLst/>
              <a:ahLst/>
              <a:cxnLst/>
              <a:rect l="l" t="t" r="r" b="b"/>
              <a:pathLst>
                <a:path w="4637" h="3270" extrusionOk="0">
                  <a:moveTo>
                    <a:pt x="0" y="0"/>
                  </a:moveTo>
                  <a:lnTo>
                    <a:pt x="0" y="3269"/>
                  </a:lnTo>
                  <a:lnTo>
                    <a:pt x="4637" y="3269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99;p76"/>
            <p:cNvSpPr/>
            <p:nvPr/>
          </p:nvSpPr>
          <p:spPr>
            <a:xfrm flipH="1">
              <a:off x="5924450" y="1016550"/>
              <a:ext cx="20875" cy="35900"/>
            </a:xfrm>
            <a:custGeom>
              <a:avLst/>
              <a:gdLst/>
              <a:ahLst/>
              <a:cxnLst/>
              <a:rect l="l" t="t" r="r" b="b"/>
              <a:pathLst>
                <a:path w="835" h="1436" extrusionOk="0">
                  <a:moveTo>
                    <a:pt x="1" y="1"/>
                  </a:moveTo>
                  <a:lnTo>
                    <a:pt x="1" y="1435"/>
                  </a:lnTo>
                  <a:lnTo>
                    <a:pt x="835" y="1435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00;p76"/>
            <p:cNvSpPr/>
            <p:nvPr/>
          </p:nvSpPr>
          <p:spPr>
            <a:xfrm flipH="1">
              <a:off x="7612325" y="1019050"/>
              <a:ext cx="26700" cy="46725"/>
            </a:xfrm>
            <a:custGeom>
              <a:avLst/>
              <a:gdLst/>
              <a:ahLst/>
              <a:cxnLst/>
              <a:rect l="l" t="t" r="r" b="b"/>
              <a:pathLst>
                <a:path w="1068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1068" y="18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01;p76"/>
            <p:cNvSpPr/>
            <p:nvPr/>
          </p:nvSpPr>
          <p:spPr>
            <a:xfrm flipH="1">
              <a:off x="7568950" y="1002375"/>
              <a:ext cx="27550" cy="63400"/>
            </a:xfrm>
            <a:custGeom>
              <a:avLst/>
              <a:gdLst/>
              <a:ahLst/>
              <a:cxnLst/>
              <a:rect l="l" t="t" r="r" b="b"/>
              <a:pathLst>
                <a:path w="1102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1102" y="2536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02;p76"/>
            <p:cNvSpPr/>
            <p:nvPr/>
          </p:nvSpPr>
          <p:spPr>
            <a:xfrm flipH="1">
              <a:off x="7526425" y="983200"/>
              <a:ext cx="26700" cy="82575"/>
            </a:xfrm>
            <a:custGeom>
              <a:avLst/>
              <a:gdLst/>
              <a:ahLst/>
              <a:cxnLst/>
              <a:rect l="l" t="t" r="r" b="b"/>
              <a:pathLst>
                <a:path w="1068" h="3303" extrusionOk="0">
                  <a:moveTo>
                    <a:pt x="0" y="0"/>
                  </a:moveTo>
                  <a:lnTo>
                    <a:pt x="0" y="3303"/>
                  </a:lnTo>
                  <a:lnTo>
                    <a:pt x="1068" y="330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03;p76"/>
            <p:cNvSpPr/>
            <p:nvPr/>
          </p:nvSpPr>
          <p:spPr>
            <a:xfrm flipH="1">
              <a:off x="5926100" y="1120800"/>
              <a:ext cx="1724600" cy="130125"/>
            </a:xfrm>
            <a:custGeom>
              <a:avLst/>
              <a:gdLst/>
              <a:ahLst/>
              <a:cxnLst/>
              <a:rect l="l" t="t" r="r" b="b"/>
              <a:pathLst>
                <a:path w="68984" h="5205" extrusionOk="0">
                  <a:moveTo>
                    <a:pt x="1" y="0"/>
                  </a:moveTo>
                  <a:lnTo>
                    <a:pt x="1" y="5204"/>
                  </a:lnTo>
                  <a:lnTo>
                    <a:pt x="68983" y="5204"/>
                  </a:lnTo>
                  <a:lnTo>
                    <a:pt x="6898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04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extrusionOk="0">
                  <a:moveTo>
                    <a:pt x="73586" y="1"/>
                  </a:moveTo>
                  <a:lnTo>
                    <a:pt x="74620" y="17446"/>
                  </a:lnTo>
                  <a:cubicBezTo>
                    <a:pt x="74620" y="17446"/>
                    <a:pt x="66214" y="9908"/>
                    <a:pt x="63312" y="7673"/>
                  </a:cubicBezTo>
                  <a:cubicBezTo>
                    <a:pt x="60410" y="5471"/>
                    <a:pt x="54906" y="2269"/>
                    <a:pt x="48868" y="1835"/>
                  </a:cubicBezTo>
                  <a:cubicBezTo>
                    <a:pt x="47706" y="1758"/>
                    <a:pt x="46457" y="1726"/>
                    <a:pt x="45197" y="1726"/>
                  </a:cubicBezTo>
                  <a:cubicBezTo>
                    <a:pt x="39948" y="1726"/>
                    <a:pt x="34525" y="2269"/>
                    <a:pt x="34525" y="2269"/>
                  </a:cubicBezTo>
                  <a:cubicBezTo>
                    <a:pt x="34525" y="2269"/>
                    <a:pt x="24985" y="3236"/>
                    <a:pt x="19814" y="4270"/>
                  </a:cubicBezTo>
                  <a:cubicBezTo>
                    <a:pt x="14611" y="5304"/>
                    <a:pt x="12109" y="9574"/>
                    <a:pt x="10441" y="16112"/>
                  </a:cubicBezTo>
                  <a:cubicBezTo>
                    <a:pt x="8806" y="22650"/>
                    <a:pt x="0" y="53272"/>
                    <a:pt x="0" y="53272"/>
                  </a:cubicBezTo>
                  <a:lnTo>
                    <a:pt x="37994" y="57909"/>
                  </a:lnTo>
                  <a:cubicBezTo>
                    <a:pt x="39762" y="54273"/>
                    <a:pt x="41797" y="50804"/>
                    <a:pt x="44065" y="47468"/>
                  </a:cubicBezTo>
                  <a:cubicBezTo>
                    <a:pt x="47367" y="42798"/>
                    <a:pt x="57808" y="27120"/>
                    <a:pt x="57808" y="27120"/>
                  </a:cubicBezTo>
                  <a:cubicBezTo>
                    <a:pt x="57808" y="27120"/>
                    <a:pt x="58308" y="27320"/>
                    <a:pt x="62578" y="28554"/>
                  </a:cubicBezTo>
                  <a:cubicBezTo>
                    <a:pt x="66848" y="29822"/>
                    <a:pt x="74620" y="32824"/>
                    <a:pt x="81258" y="34992"/>
                  </a:cubicBezTo>
                  <a:cubicBezTo>
                    <a:pt x="85297" y="36325"/>
                    <a:pt x="86426" y="36729"/>
                    <a:pt x="86851" y="36729"/>
                  </a:cubicBezTo>
                  <a:cubicBezTo>
                    <a:pt x="87128" y="36729"/>
                    <a:pt x="87106" y="36557"/>
                    <a:pt x="87396" y="36360"/>
                  </a:cubicBezTo>
                  <a:cubicBezTo>
                    <a:pt x="88130" y="35826"/>
                    <a:pt x="88130" y="33858"/>
                    <a:pt x="87396" y="29388"/>
                  </a:cubicBezTo>
                  <a:cubicBezTo>
                    <a:pt x="86662" y="24918"/>
                    <a:pt x="81158" y="634"/>
                    <a:pt x="81158" y="634"/>
                  </a:cubicBezTo>
                  <a:lnTo>
                    <a:pt x="7358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05;p76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avLst/>
              <a:gdLst/>
              <a:ahLst/>
              <a:cxnLst/>
              <a:rect l="l" t="t" r="r" b="b"/>
              <a:pathLst>
                <a:path w="88130" h="57909" fill="none" extrusionOk="0">
                  <a:moveTo>
                    <a:pt x="0" y="53272"/>
                  </a:moveTo>
                  <a:cubicBezTo>
                    <a:pt x="0" y="53272"/>
                    <a:pt x="8806" y="22650"/>
                    <a:pt x="10441" y="16112"/>
                  </a:cubicBezTo>
                  <a:cubicBezTo>
                    <a:pt x="12109" y="9574"/>
                    <a:pt x="14611" y="5304"/>
                    <a:pt x="19814" y="4270"/>
                  </a:cubicBezTo>
                  <a:cubicBezTo>
                    <a:pt x="24985" y="3236"/>
                    <a:pt x="34525" y="2269"/>
                    <a:pt x="34525" y="2269"/>
                  </a:cubicBezTo>
                  <a:cubicBezTo>
                    <a:pt x="34525" y="2269"/>
                    <a:pt x="42864" y="1435"/>
                    <a:pt x="48868" y="1835"/>
                  </a:cubicBezTo>
                  <a:cubicBezTo>
                    <a:pt x="54906" y="2269"/>
                    <a:pt x="60410" y="5471"/>
                    <a:pt x="63312" y="7673"/>
                  </a:cubicBezTo>
                  <a:cubicBezTo>
                    <a:pt x="66214" y="9908"/>
                    <a:pt x="74620" y="17446"/>
                    <a:pt x="74620" y="17446"/>
                  </a:cubicBezTo>
                  <a:lnTo>
                    <a:pt x="73586" y="1"/>
                  </a:lnTo>
                  <a:lnTo>
                    <a:pt x="81158" y="634"/>
                  </a:lnTo>
                  <a:cubicBezTo>
                    <a:pt x="81158" y="634"/>
                    <a:pt x="86662" y="24918"/>
                    <a:pt x="87396" y="29388"/>
                  </a:cubicBezTo>
                  <a:cubicBezTo>
                    <a:pt x="88130" y="33858"/>
                    <a:pt x="88130" y="35826"/>
                    <a:pt x="87396" y="36360"/>
                  </a:cubicBezTo>
                  <a:cubicBezTo>
                    <a:pt x="86662" y="36860"/>
                    <a:pt x="87930" y="37194"/>
                    <a:pt x="81258" y="34992"/>
                  </a:cubicBezTo>
                  <a:cubicBezTo>
                    <a:pt x="74620" y="32824"/>
                    <a:pt x="66848" y="29822"/>
                    <a:pt x="62578" y="28554"/>
                  </a:cubicBezTo>
                  <a:cubicBezTo>
                    <a:pt x="58308" y="27320"/>
                    <a:pt x="57808" y="27120"/>
                    <a:pt x="57808" y="27120"/>
                  </a:cubicBezTo>
                  <a:cubicBezTo>
                    <a:pt x="57808" y="27120"/>
                    <a:pt x="47367" y="42798"/>
                    <a:pt x="44065" y="47468"/>
                  </a:cubicBezTo>
                  <a:cubicBezTo>
                    <a:pt x="41797" y="50804"/>
                    <a:pt x="39762" y="54273"/>
                    <a:pt x="37994" y="57909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06;p76"/>
            <p:cNvSpPr/>
            <p:nvPr/>
          </p:nvSpPr>
          <p:spPr>
            <a:xfrm flipH="1">
              <a:off x="6011175" y="2814500"/>
              <a:ext cx="219350" cy="120950"/>
            </a:xfrm>
            <a:custGeom>
              <a:avLst/>
              <a:gdLst/>
              <a:ahLst/>
              <a:cxnLst/>
              <a:rect l="l" t="t" r="r" b="b"/>
              <a:pathLst>
                <a:path w="8774" h="4838" fill="none" extrusionOk="0">
                  <a:moveTo>
                    <a:pt x="2970" y="1"/>
                  </a:moveTo>
                  <a:lnTo>
                    <a:pt x="1" y="4838"/>
                  </a:lnTo>
                  <a:lnTo>
                    <a:pt x="8774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07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extrusionOk="0">
                  <a:moveTo>
                    <a:pt x="0" y="0"/>
                  </a:moveTo>
                  <a:cubicBezTo>
                    <a:pt x="0" y="1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08;p76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avLst/>
              <a:gdLst/>
              <a:ahLst/>
              <a:cxnLst/>
              <a:rect l="l" t="t" r="r" b="b"/>
              <a:pathLst>
                <a:path w="3737" h="11942" fill="none" extrusionOk="0">
                  <a:moveTo>
                    <a:pt x="0" y="0"/>
                  </a:moveTo>
                  <a:cubicBezTo>
                    <a:pt x="0" y="0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09;p76"/>
            <p:cNvSpPr/>
            <p:nvPr/>
          </p:nvSpPr>
          <p:spPr>
            <a:xfrm flipH="1">
              <a:off x="6486500" y="2349950"/>
              <a:ext cx="495400" cy="443725"/>
            </a:xfrm>
            <a:custGeom>
              <a:avLst/>
              <a:gdLst/>
              <a:ahLst/>
              <a:cxnLst/>
              <a:rect l="l" t="t" r="r" b="b"/>
              <a:pathLst>
                <a:path w="19816" h="17749" extrusionOk="0">
                  <a:moveTo>
                    <a:pt x="11386" y="0"/>
                  </a:moveTo>
                  <a:cubicBezTo>
                    <a:pt x="7139" y="0"/>
                    <a:pt x="6255" y="3377"/>
                    <a:pt x="4271" y="7408"/>
                  </a:cubicBezTo>
                  <a:cubicBezTo>
                    <a:pt x="2136" y="11645"/>
                    <a:pt x="1135" y="13479"/>
                    <a:pt x="1135" y="13479"/>
                  </a:cubicBezTo>
                  <a:cubicBezTo>
                    <a:pt x="1135" y="13479"/>
                    <a:pt x="1" y="16181"/>
                    <a:pt x="568" y="16181"/>
                  </a:cubicBezTo>
                  <a:cubicBezTo>
                    <a:pt x="1135" y="16181"/>
                    <a:pt x="4804" y="14780"/>
                    <a:pt x="6506" y="14780"/>
                  </a:cubicBezTo>
                  <a:cubicBezTo>
                    <a:pt x="8207" y="14780"/>
                    <a:pt x="10041" y="17749"/>
                    <a:pt x="10041" y="17749"/>
                  </a:cubicBezTo>
                  <a:cubicBezTo>
                    <a:pt x="10041" y="17749"/>
                    <a:pt x="14477" y="14445"/>
                    <a:pt x="16289" y="14445"/>
                  </a:cubicBezTo>
                  <a:cubicBezTo>
                    <a:pt x="16396" y="14445"/>
                    <a:pt x="16493" y="14456"/>
                    <a:pt x="16579" y="14480"/>
                  </a:cubicBezTo>
                  <a:cubicBezTo>
                    <a:pt x="17347" y="14747"/>
                    <a:pt x="18047" y="15147"/>
                    <a:pt x="18614" y="15714"/>
                  </a:cubicBezTo>
                  <a:cubicBezTo>
                    <a:pt x="18756" y="15825"/>
                    <a:pt x="18915" y="15875"/>
                    <a:pt x="19070" y="15875"/>
                  </a:cubicBezTo>
                  <a:cubicBezTo>
                    <a:pt x="19427" y="15875"/>
                    <a:pt x="19758" y="15609"/>
                    <a:pt x="19782" y="15214"/>
                  </a:cubicBezTo>
                  <a:cubicBezTo>
                    <a:pt x="19815" y="14447"/>
                    <a:pt x="19815" y="13412"/>
                    <a:pt x="19815" y="12078"/>
                  </a:cubicBezTo>
                  <a:cubicBezTo>
                    <a:pt x="19815" y="8976"/>
                    <a:pt x="17147" y="470"/>
                    <a:pt x="12176" y="36"/>
                  </a:cubicBezTo>
                  <a:cubicBezTo>
                    <a:pt x="11900" y="12"/>
                    <a:pt x="11637" y="0"/>
                    <a:pt x="1138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10;p76"/>
            <p:cNvSpPr/>
            <p:nvPr/>
          </p:nvSpPr>
          <p:spPr>
            <a:xfrm flipH="1">
              <a:off x="6461500" y="2229100"/>
              <a:ext cx="541275" cy="545600"/>
            </a:xfrm>
            <a:custGeom>
              <a:avLst/>
              <a:gdLst/>
              <a:ahLst/>
              <a:cxnLst/>
              <a:rect l="l" t="t" r="r" b="b"/>
              <a:pathLst>
                <a:path w="21651" h="21824" extrusionOk="0">
                  <a:moveTo>
                    <a:pt x="12644" y="0"/>
                  </a:moveTo>
                  <a:cubicBezTo>
                    <a:pt x="12644" y="0"/>
                    <a:pt x="7841" y="634"/>
                    <a:pt x="5673" y="2735"/>
                  </a:cubicBezTo>
                  <a:cubicBezTo>
                    <a:pt x="3471" y="4803"/>
                    <a:pt x="4205" y="8106"/>
                    <a:pt x="3071" y="11141"/>
                  </a:cubicBezTo>
                  <a:cubicBezTo>
                    <a:pt x="1946" y="14119"/>
                    <a:pt x="0" y="20182"/>
                    <a:pt x="978" y="20182"/>
                  </a:cubicBezTo>
                  <a:cubicBezTo>
                    <a:pt x="986" y="20182"/>
                    <a:pt x="994" y="20182"/>
                    <a:pt x="1003" y="20181"/>
                  </a:cubicBezTo>
                  <a:cubicBezTo>
                    <a:pt x="1891" y="20063"/>
                    <a:pt x="4885" y="17761"/>
                    <a:pt x="6268" y="17761"/>
                  </a:cubicBezTo>
                  <a:cubicBezTo>
                    <a:pt x="6442" y="17761"/>
                    <a:pt x="6591" y="17797"/>
                    <a:pt x="6707" y="17880"/>
                  </a:cubicBezTo>
                  <a:cubicBezTo>
                    <a:pt x="7741" y="18613"/>
                    <a:pt x="10143" y="21649"/>
                    <a:pt x="10543" y="21816"/>
                  </a:cubicBezTo>
                  <a:cubicBezTo>
                    <a:pt x="10554" y="21821"/>
                    <a:pt x="10568" y="21823"/>
                    <a:pt x="10585" y="21823"/>
                  </a:cubicBezTo>
                  <a:cubicBezTo>
                    <a:pt x="11241" y="21823"/>
                    <a:pt x="16266" y="18170"/>
                    <a:pt x="16981" y="17779"/>
                  </a:cubicBezTo>
                  <a:cubicBezTo>
                    <a:pt x="17014" y="17760"/>
                    <a:pt x="17053" y="17751"/>
                    <a:pt x="17097" y="17751"/>
                  </a:cubicBezTo>
                  <a:cubicBezTo>
                    <a:pt x="17909" y="17751"/>
                    <a:pt x="20470" y="20903"/>
                    <a:pt x="21173" y="20903"/>
                  </a:cubicBezTo>
                  <a:cubicBezTo>
                    <a:pt x="21275" y="20903"/>
                    <a:pt x="21338" y="20836"/>
                    <a:pt x="21351" y="20682"/>
                  </a:cubicBezTo>
                  <a:cubicBezTo>
                    <a:pt x="21451" y="19447"/>
                    <a:pt x="21651" y="12075"/>
                    <a:pt x="20917" y="7606"/>
                  </a:cubicBezTo>
                  <a:cubicBezTo>
                    <a:pt x="20183" y="3136"/>
                    <a:pt x="15013" y="100"/>
                    <a:pt x="1264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11;p76"/>
            <p:cNvSpPr/>
            <p:nvPr/>
          </p:nvSpPr>
          <p:spPr>
            <a:xfrm flipH="1">
              <a:off x="6349750" y="2083975"/>
              <a:ext cx="453525" cy="695625"/>
            </a:xfrm>
            <a:custGeom>
              <a:avLst/>
              <a:gdLst/>
              <a:ahLst/>
              <a:cxnLst/>
              <a:rect l="l" t="t" r="r" b="b"/>
              <a:pathLst>
                <a:path w="18141" h="27825" extrusionOk="0">
                  <a:moveTo>
                    <a:pt x="6299" y="1"/>
                  </a:moveTo>
                  <a:cubicBezTo>
                    <a:pt x="6299" y="1"/>
                    <a:pt x="4531" y="5405"/>
                    <a:pt x="3097" y="7273"/>
                  </a:cubicBezTo>
                  <a:cubicBezTo>
                    <a:pt x="1629" y="9174"/>
                    <a:pt x="995" y="9441"/>
                    <a:pt x="495" y="13811"/>
                  </a:cubicBezTo>
                  <a:cubicBezTo>
                    <a:pt x="0" y="18130"/>
                    <a:pt x="2210" y="27825"/>
                    <a:pt x="2970" y="27825"/>
                  </a:cubicBezTo>
                  <a:cubicBezTo>
                    <a:pt x="2979" y="27825"/>
                    <a:pt x="2988" y="27824"/>
                    <a:pt x="2997" y="27821"/>
                  </a:cubicBezTo>
                  <a:cubicBezTo>
                    <a:pt x="3730" y="27621"/>
                    <a:pt x="10869" y="16213"/>
                    <a:pt x="13271" y="14345"/>
                  </a:cubicBezTo>
                  <a:cubicBezTo>
                    <a:pt x="15672" y="12477"/>
                    <a:pt x="18141" y="10508"/>
                    <a:pt x="18141" y="10508"/>
                  </a:cubicBezTo>
                  <a:cubicBezTo>
                    <a:pt x="18141" y="10508"/>
                    <a:pt x="12337" y="8740"/>
                    <a:pt x="10368" y="6239"/>
                  </a:cubicBezTo>
                  <a:cubicBezTo>
                    <a:pt x="8867" y="4237"/>
                    <a:pt x="7533" y="2169"/>
                    <a:pt x="629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12;p76"/>
            <p:cNvSpPr/>
            <p:nvPr/>
          </p:nvSpPr>
          <p:spPr>
            <a:xfrm flipH="1">
              <a:off x="6349750" y="2083975"/>
              <a:ext cx="348600" cy="338600"/>
            </a:xfrm>
            <a:custGeom>
              <a:avLst/>
              <a:gdLst/>
              <a:ahLst/>
              <a:cxnLst/>
              <a:rect l="l" t="t" r="r" b="b"/>
              <a:pathLst>
                <a:path w="13944" h="13544" extrusionOk="0">
                  <a:moveTo>
                    <a:pt x="2102" y="1"/>
                  </a:moveTo>
                  <a:cubicBezTo>
                    <a:pt x="1501" y="1836"/>
                    <a:pt x="801" y="3637"/>
                    <a:pt x="0" y="5371"/>
                  </a:cubicBezTo>
                  <a:cubicBezTo>
                    <a:pt x="868" y="7840"/>
                    <a:pt x="3336" y="11876"/>
                    <a:pt x="10108" y="13544"/>
                  </a:cubicBezTo>
                  <a:cubicBezTo>
                    <a:pt x="12142" y="11943"/>
                    <a:pt x="13944" y="10508"/>
                    <a:pt x="13944" y="10508"/>
                  </a:cubicBezTo>
                  <a:cubicBezTo>
                    <a:pt x="13944" y="10508"/>
                    <a:pt x="8140" y="8740"/>
                    <a:pt x="6171" y="6239"/>
                  </a:cubicBezTo>
                  <a:cubicBezTo>
                    <a:pt x="4670" y="4237"/>
                    <a:pt x="3336" y="2169"/>
                    <a:pt x="210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13;p76"/>
            <p:cNvSpPr/>
            <p:nvPr/>
          </p:nvSpPr>
          <p:spPr>
            <a:xfrm flipH="1">
              <a:off x="6349750" y="2083975"/>
              <a:ext cx="330250" cy="317750"/>
            </a:xfrm>
            <a:custGeom>
              <a:avLst/>
              <a:gdLst/>
              <a:ahLst/>
              <a:cxnLst/>
              <a:rect l="l" t="t" r="r" b="b"/>
              <a:pathLst>
                <a:path w="13210" h="12710" extrusionOk="0">
                  <a:moveTo>
                    <a:pt x="1368" y="1"/>
                  </a:moveTo>
                  <a:cubicBezTo>
                    <a:pt x="1368" y="1"/>
                    <a:pt x="767" y="1802"/>
                    <a:pt x="0" y="3704"/>
                  </a:cubicBezTo>
                  <a:cubicBezTo>
                    <a:pt x="634" y="5572"/>
                    <a:pt x="1935" y="8340"/>
                    <a:pt x="4270" y="10008"/>
                  </a:cubicBezTo>
                  <a:cubicBezTo>
                    <a:pt x="6138" y="11242"/>
                    <a:pt x="8239" y="12143"/>
                    <a:pt x="10441" y="12710"/>
                  </a:cubicBezTo>
                  <a:lnTo>
                    <a:pt x="13210" y="10508"/>
                  </a:lnTo>
                  <a:cubicBezTo>
                    <a:pt x="13210" y="10508"/>
                    <a:pt x="7406" y="8707"/>
                    <a:pt x="5437" y="6239"/>
                  </a:cubicBezTo>
                  <a:cubicBezTo>
                    <a:pt x="3936" y="4237"/>
                    <a:pt x="2602" y="2169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14;p76"/>
            <p:cNvSpPr/>
            <p:nvPr/>
          </p:nvSpPr>
          <p:spPr>
            <a:xfrm flipH="1">
              <a:off x="6349750" y="2083975"/>
              <a:ext cx="453675" cy="701375"/>
            </a:xfrm>
            <a:custGeom>
              <a:avLst/>
              <a:gdLst/>
              <a:ahLst/>
              <a:cxnLst/>
              <a:rect l="l" t="t" r="r" b="b"/>
              <a:pathLst>
                <a:path w="18147" h="28055" fill="none" extrusionOk="0">
                  <a:moveTo>
                    <a:pt x="6305" y="1"/>
                  </a:moveTo>
                  <a:cubicBezTo>
                    <a:pt x="6305" y="1"/>
                    <a:pt x="4537" y="5405"/>
                    <a:pt x="3103" y="7273"/>
                  </a:cubicBezTo>
                  <a:cubicBezTo>
                    <a:pt x="1635" y="9174"/>
                    <a:pt x="1001" y="9441"/>
                    <a:pt x="501" y="13811"/>
                  </a:cubicBezTo>
                  <a:cubicBezTo>
                    <a:pt x="0" y="18181"/>
                    <a:pt x="2269" y="28054"/>
                    <a:pt x="3003" y="27821"/>
                  </a:cubicBezTo>
                  <a:cubicBezTo>
                    <a:pt x="3736" y="27621"/>
                    <a:pt x="10875" y="16213"/>
                    <a:pt x="13277" y="14345"/>
                  </a:cubicBezTo>
                  <a:cubicBezTo>
                    <a:pt x="15678" y="12477"/>
                    <a:pt x="18147" y="10508"/>
                    <a:pt x="18147" y="10508"/>
                  </a:cubicBezTo>
                  <a:cubicBezTo>
                    <a:pt x="18147" y="10508"/>
                    <a:pt x="12343" y="8740"/>
                    <a:pt x="10374" y="6239"/>
                  </a:cubicBezTo>
                  <a:cubicBezTo>
                    <a:pt x="8873" y="4237"/>
                    <a:pt x="7539" y="2169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15;p76"/>
            <p:cNvSpPr/>
            <p:nvPr/>
          </p:nvSpPr>
          <p:spPr>
            <a:xfrm flipH="1">
              <a:off x="6069550" y="1606925"/>
              <a:ext cx="648825" cy="784575"/>
            </a:xfrm>
            <a:custGeom>
              <a:avLst/>
              <a:gdLst/>
              <a:ahLst/>
              <a:cxnLst/>
              <a:rect l="l" t="t" r="r" b="b"/>
              <a:pathLst>
                <a:path w="25953" h="31383" extrusionOk="0">
                  <a:moveTo>
                    <a:pt x="13010" y="0"/>
                  </a:moveTo>
                  <a:cubicBezTo>
                    <a:pt x="10418" y="0"/>
                    <a:pt x="7840" y="618"/>
                    <a:pt x="5505" y="1837"/>
                  </a:cubicBezTo>
                  <a:cubicBezTo>
                    <a:pt x="835" y="4339"/>
                    <a:pt x="1" y="12111"/>
                    <a:pt x="735" y="14413"/>
                  </a:cubicBezTo>
                  <a:cubicBezTo>
                    <a:pt x="1469" y="16681"/>
                    <a:pt x="2302" y="23753"/>
                    <a:pt x="6872" y="27155"/>
                  </a:cubicBezTo>
                  <a:cubicBezTo>
                    <a:pt x="10689" y="30025"/>
                    <a:pt x="15298" y="31382"/>
                    <a:pt x="17743" y="31382"/>
                  </a:cubicBezTo>
                  <a:cubicBezTo>
                    <a:pt x="18225" y="31382"/>
                    <a:pt x="18623" y="31329"/>
                    <a:pt x="18914" y="31225"/>
                  </a:cubicBezTo>
                  <a:cubicBezTo>
                    <a:pt x="20682" y="30591"/>
                    <a:pt x="22217" y="28189"/>
                    <a:pt x="24085" y="24487"/>
                  </a:cubicBezTo>
                  <a:cubicBezTo>
                    <a:pt x="25953" y="20751"/>
                    <a:pt x="25119" y="16781"/>
                    <a:pt x="24919" y="14513"/>
                  </a:cubicBezTo>
                  <a:cubicBezTo>
                    <a:pt x="24718" y="12211"/>
                    <a:pt x="25019" y="5273"/>
                    <a:pt x="25019" y="5273"/>
                  </a:cubicBezTo>
                  <a:cubicBezTo>
                    <a:pt x="25019" y="5273"/>
                    <a:pt x="20249" y="1537"/>
                    <a:pt x="17747" y="703"/>
                  </a:cubicBezTo>
                  <a:cubicBezTo>
                    <a:pt x="16198" y="233"/>
                    <a:pt x="14602" y="0"/>
                    <a:pt x="130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16;p76"/>
            <p:cNvSpPr/>
            <p:nvPr/>
          </p:nvSpPr>
          <p:spPr>
            <a:xfrm flipH="1">
              <a:off x="6092050" y="1606725"/>
              <a:ext cx="532925" cy="217150"/>
            </a:xfrm>
            <a:custGeom>
              <a:avLst/>
              <a:gdLst/>
              <a:ahLst/>
              <a:cxnLst/>
              <a:rect l="l" t="t" r="r" b="b"/>
              <a:pathLst>
                <a:path w="21317" h="8686" extrusionOk="0">
                  <a:moveTo>
                    <a:pt x="9358" y="0"/>
                  </a:moveTo>
                  <a:cubicBezTo>
                    <a:pt x="6749" y="0"/>
                    <a:pt x="4152" y="618"/>
                    <a:pt x="1802" y="1845"/>
                  </a:cubicBezTo>
                  <a:cubicBezTo>
                    <a:pt x="1135" y="2212"/>
                    <a:pt x="501" y="2679"/>
                    <a:pt x="1" y="3213"/>
                  </a:cubicBezTo>
                  <a:lnTo>
                    <a:pt x="2403" y="4947"/>
                  </a:lnTo>
                  <a:cubicBezTo>
                    <a:pt x="2403" y="4947"/>
                    <a:pt x="3471" y="3879"/>
                    <a:pt x="5748" y="3879"/>
                  </a:cubicBezTo>
                  <a:cubicBezTo>
                    <a:pt x="7352" y="3879"/>
                    <a:pt x="9556" y="4409"/>
                    <a:pt x="12410" y="6215"/>
                  </a:cubicBezTo>
                  <a:cubicBezTo>
                    <a:pt x="15501" y="8151"/>
                    <a:pt x="18217" y="8685"/>
                    <a:pt x="20298" y="8685"/>
                  </a:cubicBezTo>
                  <a:cubicBezTo>
                    <a:pt x="20619" y="8685"/>
                    <a:pt x="20926" y="8672"/>
                    <a:pt x="21216" y="8650"/>
                  </a:cubicBezTo>
                  <a:cubicBezTo>
                    <a:pt x="21249" y="6782"/>
                    <a:pt x="21316" y="5281"/>
                    <a:pt x="21316" y="5281"/>
                  </a:cubicBezTo>
                  <a:cubicBezTo>
                    <a:pt x="21316" y="5281"/>
                    <a:pt x="16546" y="1512"/>
                    <a:pt x="14044" y="678"/>
                  </a:cubicBezTo>
                  <a:cubicBezTo>
                    <a:pt x="12512" y="226"/>
                    <a:pt x="10933" y="0"/>
                    <a:pt x="9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17;p76"/>
            <p:cNvSpPr/>
            <p:nvPr/>
          </p:nvSpPr>
          <p:spPr>
            <a:xfrm flipH="1">
              <a:off x="6069550" y="1593625"/>
              <a:ext cx="648825" cy="809775"/>
            </a:xfrm>
            <a:custGeom>
              <a:avLst/>
              <a:gdLst/>
              <a:ahLst/>
              <a:cxnLst/>
              <a:rect l="l" t="t" r="r" b="b"/>
              <a:pathLst>
                <a:path w="25953" h="32391" fill="none" extrusionOk="0">
                  <a:moveTo>
                    <a:pt x="25019" y="5805"/>
                  </a:moveTo>
                  <a:cubicBezTo>
                    <a:pt x="25019" y="5805"/>
                    <a:pt x="24718" y="12743"/>
                    <a:pt x="24919" y="15045"/>
                  </a:cubicBezTo>
                  <a:cubicBezTo>
                    <a:pt x="25119" y="17313"/>
                    <a:pt x="25953" y="21283"/>
                    <a:pt x="24085" y="25019"/>
                  </a:cubicBezTo>
                  <a:cubicBezTo>
                    <a:pt x="22217" y="28721"/>
                    <a:pt x="20682" y="31123"/>
                    <a:pt x="18914" y="31757"/>
                  </a:cubicBezTo>
                  <a:cubicBezTo>
                    <a:pt x="17146" y="32391"/>
                    <a:pt x="11442" y="31123"/>
                    <a:pt x="6872" y="27687"/>
                  </a:cubicBezTo>
                  <a:cubicBezTo>
                    <a:pt x="2302" y="24285"/>
                    <a:pt x="1469" y="17213"/>
                    <a:pt x="735" y="14945"/>
                  </a:cubicBezTo>
                  <a:cubicBezTo>
                    <a:pt x="1" y="12643"/>
                    <a:pt x="835" y="4871"/>
                    <a:pt x="5505" y="2369"/>
                  </a:cubicBezTo>
                  <a:cubicBezTo>
                    <a:pt x="9274" y="401"/>
                    <a:pt x="13677" y="1"/>
                    <a:pt x="17747" y="1235"/>
                  </a:cubicBezTo>
                  <a:cubicBezTo>
                    <a:pt x="20249" y="2069"/>
                    <a:pt x="25019" y="5805"/>
                    <a:pt x="25019" y="580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18;p76"/>
            <p:cNvSpPr/>
            <p:nvPr/>
          </p:nvSpPr>
          <p:spPr>
            <a:xfrm flipH="1">
              <a:off x="6192125" y="1941375"/>
              <a:ext cx="110950" cy="174325"/>
            </a:xfrm>
            <a:custGeom>
              <a:avLst/>
              <a:gdLst/>
              <a:ahLst/>
              <a:cxnLst/>
              <a:rect l="l" t="t" r="r" b="b"/>
              <a:pathLst>
                <a:path w="4438" h="6973" fill="none" extrusionOk="0">
                  <a:moveTo>
                    <a:pt x="4170" y="1"/>
                  </a:moveTo>
                  <a:cubicBezTo>
                    <a:pt x="4170" y="1"/>
                    <a:pt x="2202" y="1969"/>
                    <a:pt x="2703" y="2803"/>
                  </a:cubicBezTo>
                  <a:cubicBezTo>
                    <a:pt x="3236" y="3603"/>
                    <a:pt x="4437" y="4070"/>
                    <a:pt x="4070" y="5305"/>
                  </a:cubicBezTo>
                  <a:cubicBezTo>
                    <a:pt x="3670" y="6505"/>
                    <a:pt x="935" y="6972"/>
                    <a:pt x="1" y="530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19;p76"/>
            <p:cNvSpPr/>
            <p:nvPr/>
          </p:nvSpPr>
          <p:spPr>
            <a:xfrm flipH="1">
              <a:off x="6290525" y="1811300"/>
              <a:ext cx="135125" cy="62550"/>
            </a:xfrm>
            <a:custGeom>
              <a:avLst/>
              <a:gdLst/>
              <a:ahLst/>
              <a:cxnLst/>
              <a:rect l="l" t="t" r="r" b="b"/>
              <a:pathLst>
                <a:path w="5405" h="2502" fill="none" extrusionOk="0">
                  <a:moveTo>
                    <a:pt x="0" y="2502"/>
                  </a:moveTo>
                  <a:cubicBezTo>
                    <a:pt x="0" y="2502"/>
                    <a:pt x="1801" y="0"/>
                    <a:pt x="5404" y="156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20;p76"/>
            <p:cNvSpPr/>
            <p:nvPr/>
          </p:nvSpPr>
          <p:spPr>
            <a:xfrm flipH="1">
              <a:off x="6102900" y="1863000"/>
              <a:ext cx="77575" cy="55050"/>
            </a:xfrm>
            <a:custGeom>
              <a:avLst/>
              <a:gdLst/>
              <a:ahLst/>
              <a:cxnLst/>
              <a:rect l="l" t="t" r="r" b="b"/>
              <a:pathLst>
                <a:path w="3103" h="2202" fill="none" extrusionOk="0">
                  <a:moveTo>
                    <a:pt x="0" y="534"/>
                  </a:moveTo>
                  <a:cubicBezTo>
                    <a:pt x="0" y="534"/>
                    <a:pt x="2268" y="0"/>
                    <a:pt x="3102" y="220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21;p76"/>
            <p:cNvSpPr/>
            <p:nvPr/>
          </p:nvSpPr>
          <p:spPr>
            <a:xfrm flipH="1">
              <a:off x="5892750" y="1471400"/>
              <a:ext cx="888150" cy="565900"/>
            </a:xfrm>
            <a:custGeom>
              <a:avLst/>
              <a:gdLst/>
              <a:ahLst/>
              <a:cxnLst/>
              <a:rect l="l" t="t" r="r" b="b"/>
              <a:pathLst>
                <a:path w="35526" h="22636" extrusionOk="0">
                  <a:moveTo>
                    <a:pt x="24246" y="0"/>
                  </a:moveTo>
                  <a:cubicBezTo>
                    <a:pt x="23641" y="0"/>
                    <a:pt x="23030" y="50"/>
                    <a:pt x="22416" y="153"/>
                  </a:cubicBezTo>
                  <a:cubicBezTo>
                    <a:pt x="20748" y="453"/>
                    <a:pt x="19180" y="1087"/>
                    <a:pt x="17513" y="1254"/>
                  </a:cubicBezTo>
                  <a:cubicBezTo>
                    <a:pt x="17211" y="1286"/>
                    <a:pt x="16913" y="1300"/>
                    <a:pt x="16618" y="1300"/>
                  </a:cubicBezTo>
                  <a:cubicBezTo>
                    <a:pt x="14721" y="1300"/>
                    <a:pt x="12949" y="727"/>
                    <a:pt x="11098" y="727"/>
                  </a:cubicBezTo>
                  <a:cubicBezTo>
                    <a:pt x="10532" y="727"/>
                    <a:pt x="9959" y="781"/>
                    <a:pt x="9373" y="920"/>
                  </a:cubicBezTo>
                  <a:cubicBezTo>
                    <a:pt x="7005" y="1487"/>
                    <a:pt x="4904" y="2788"/>
                    <a:pt x="3336" y="4690"/>
                  </a:cubicBezTo>
                  <a:cubicBezTo>
                    <a:pt x="734" y="7892"/>
                    <a:pt x="0" y="13696"/>
                    <a:pt x="3970" y="22636"/>
                  </a:cubicBezTo>
                  <a:cubicBezTo>
                    <a:pt x="3970" y="22636"/>
                    <a:pt x="4904" y="18566"/>
                    <a:pt x="7172" y="17132"/>
                  </a:cubicBezTo>
                  <a:cubicBezTo>
                    <a:pt x="9473" y="15664"/>
                    <a:pt x="11642" y="15964"/>
                    <a:pt x="10307" y="13996"/>
                  </a:cubicBezTo>
                  <a:cubicBezTo>
                    <a:pt x="8940" y="12028"/>
                    <a:pt x="8206" y="10060"/>
                    <a:pt x="11141" y="9126"/>
                  </a:cubicBezTo>
                  <a:cubicBezTo>
                    <a:pt x="11757" y="8928"/>
                    <a:pt x="12499" y="8843"/>
                    <a:pt x="13318" y="8843"/>
                  </a:cubicBezTo>
                  <a:cubicBezTo>
                    <a:pt x="16357" y="8843"/>
                    <a:pt x="20455" y="10022"/>
                    <a:pt x="23083" y="10994"/>
                  </a:cubicBezTo>
                  <a:cubicBezTo>
                    <a:pt x="24341" y="11464"/>
                    <a:pt x="26054" y="11818"/>
                    <a:pt x="27785" y="11818"/>
                  </a:cubicBezTo>
                  <a:cubicBezTo>
                    <a:pt x="30598" y="11818"/>
                    <a:pt x="33459" y="10883"/>
                    <a:pt x="34491" y="7992"/>
                  </a:cubicBezTo>
                  <a:cubicBezTo>
                    <a:pt x="35525" y="5090"/>
                    <a:pt x="32523" y="2788"/>
                    <a:pt x="30322" y="1621"/>
                  </a:cubicBezTo>
                  <a:cubicBezTo>
                    <a:pt x="28427" y="608"/>
                    <a:pt x="26370" y="0"/>
                    <a:pt x="242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22;p76"/>
            <p:cNvSpPr/>
            <p:nvPr/>
          </p:nvSpPr>
          <p:spPr>
            <a:xfrm flipH="1">
              <a:off x="5892750" y="1463550"/>
              <a:ext cx="888150" cy="573750"/>
            </a:xfrm>
            <a:custGeom>
              <a:avLst/>
              <a:gdLst/>
              <a:ahLst/>
              <a:cxnLst/>
              <a:rect l="l" t="t" r="r" b="b"/>
              <a:pathLst>
                <a:path w="35526" h="22950" fill="none" extrusionOk="0">
                  <a:moveTo>
                    <a:pt x="3970" y="22950"/>
                  </a:moveTo>
                  <a:cubicBezTo>
                    <a:pt x="3970" y="22950"/>
                    <a:pt x="4904" y="18880"/>
                    <a:pt x="7172" y="17446"/>
                  </a:cubicBezTo>
                  <a:cubicBezTo>
                    <a:pt x="9473" y="15978"/>
                    <a:pt x="11642" y="16278"/>
                    <a:pt x="10307" y="14310"/>
                  </a:cubicBezTo>
                  <a:cubicBezTo>
                    <a:pt x="8940" y="12342"/>
                    <a:pt x="8206" y="10374"/>
                    <a:pt x="11141" y="9440"/>
                  </a:cubicBezTo>
                  <a:cubicBezTo>
                    <a:pt x="14043" y="8506"/>
                    <a:pt x="19747" y="10074"/>
                    <a:pt x="23083" y="11308"/>
                  </a:cubicBezTo>
                  <a:cubicBezTo>
                    <a:pt x="26386" y="12542"/>
                    <a:pt x="32823" y="12976"/>
                    <a:pt x="34491" y="8306"/>
                  </a:cubicBezTo>
                  <a:cubicBezTo>
                    <a:pt x="35525" y="5404"/>
                    <a:pt x="32523" y="3102"/>
                    <a:pt x="30322" y="1935"/>
                  </a:cubicBezTo>
                  <a:cubicBezTo>
                    <a:pt x="27887" y="634"/>
                    <a:pt x="25185" y="0"/>
                    <a:pt x="22416" y="467"/>
                  </a:cubicBezTo>
                  <a:cubicBezTo>
                    <a:pt x="20748" y="767"/>
                    <a:pt x="19180" y="1401"/>
                    <a:pt x="17513" y="1568"/>
                  </a:cubicBezTo>
                  <a:cubicBezTo>
                    <a:pt x="14677" y="1868"/>
                    <a:pt x="12175" y="567"/>
                    <a:pt x="9373" y="1234"/>
                  </a:cubicBezTo>
                  <a:cubicBezTo>
                    <a:pt x="7005" y="1801"/>
                    <a:pt x="4904" y="3102"/>
                    <a:pt x="3336" y="5004"/>
                  </a:cubicBezTo>
                  <a:cubicBezTo>
                    <a:pt x="734" y="8206"/>
                    <a:pt x="0" y="14010"/>
                    <a:pt x="3970" y="2295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423;p76"/>
            <p:cNvSpPr/>
            <p:nvPr/>
          </p:nvSpPr>
          <p:spPr>
            <a:xfrm flipH="1">
              <a:off x="6620775" y="1903250"/>
              <a:ext cx="183350" cy="187475"/>
            </a:xfrm>
            <a:custGeom>
              <a:avLst/>
              <a:gdLst/>
              <a:ahLst/>
              <a:cxnLst/>
              <a:rect l="l" t="t" r="r" b="b"/>
              <a:pathLst>
                <a:path w="7334" h="7499" extrusionOk="0">
                  <a:moveTo>
                    <a:pt x="3649" y="0"/>
                  </a:moveTo>
                  <a:cubicBezTo>
                    <a:pt x="3158" y="0"/>
                    <a:pt x="2653" y="263"/>
                    <a:pt x="2163" y="925"/>
                  </a:cubicBezTo>
                  <a:cubicBezTo>
                    <a:pt x="0" y="3850"/>
                    <a:pt x="3403" y="7499"/>
                    <a:pt x="6474" y="7499"/>
                  </a:cubicBezTo>
                  <a:cubicBezTo>
                    <a:pt x="6765" y="7499"/>
                    <a:pt x="7053" y="7466"/>
                    <a:pt x="7334" y="7397"/>
                  </a:cubicBezTo>
                  <a:lnTo>
                    <a:pt x="7234" y="3861"/>
                  </a:lnTo>
                  <a:cubicBezTo>
                    <a:pt x="7234" y="3861"/>
                    <a:pt x="5534" y="0"/>
                    <a:pt x="364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424;p76"/>
            <p:cNvSpPr/>
            <p:nvPr/>
          </p:nvSpPr>
          <p:spPr>
            <a:xfrm flipH="1">
              <a:off x="6620775" y="1846325"/>
              <a:ext cx="188500" cy="261875"/>
            </a:xfrm>
            <a:custGeom>
              <a:avLst/>
              <a:gdLst/>
              <a:ahLst/>
              <a:cxnLst/>
              <a:rect l="l" t="t" r="r" b="b"/>
              <a:pathLst>
                <a:path w="7540" h="10475" fill="none" extrusionOk="0">
                  <a:moveTo>
                    <a:pt x="7440" y="6138"/>
                  </a:moveTo>
                  <a:cubicBezTo>
                    <a:pt x="7440" y="6138"/>
                    <a:pt x="4738" y="0"/>
                    <a:pt x="2369" y="3202"/>
                  </a:cubicBezTo>
                  <a:cubicBezTo>
                    <a:pt x="1" y="6405"/>
                    <a:pt x="4304" y="10474"/>
                    <a:pt x="7540" y="967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425;p76"/>
            <p:cNvSpPr/>
            <p:nvPr/>
          </p:nvSpPr>
          <p:spPr>
            <a:xfrm flipH="1">
              <a:off x="5866900" y="1980575"/>
              <a:ext cx="90925" cy="126775"/>
            </a:xfrm>
            <a:custGeom>
              <a:avLst/>
              <a:gdLst/>
              <a:ahLst/>
              <a:cxnLst/>
              <a:rect l="l" t="t" r="r" b="b"/>
              <a:pathLst>
                <a:path w="3637" h="5071" extrusionOk="0">
                  <a:moveTo>
                    <a:pt x="3636" y="1"/>
                  </a:moveTo>
                  <a:lnTo>
                    <a:pt x="2702" y="67"/>
                  </a:lnTo>
                  <a:cubicBezTo>
                    <a:pt x="2702" y="67"/>
                    <a:pt x="2621" y="58"/>
                    <a:pt x="2491" y="58"/>
                  </a:cubicBezTo>
                  <a:cubicBezTo>
                    <a:pt x="2012" y="58"/>
                    <a:pt x="870" y="182"/>
                    <a:pt x="634" y="1335"/>
                  </a:cubicBezTo>
                  <a:cubicBezTo>
                    <a:pt x="301" y="2803"/>
                    <a:pt x="1" y="5071"/>
                    <a:pt x="634" y="5071"/>
                  </a:cubicBezTo>
                  <a:cubicBezTo>
                    <a:pt x="1268" y="5071"/>
                    <a:pt x="2402" y="4771"/>
                    <a:pt x="2803" y="3837"/>
                  </a:cubicBezTo>
                  <a:cubicBezTo>
                    <a:pt x="3236" y="2903"/>
                    <a:pt x="3636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426;p76"/>
            <p:cNvSpPr/>
            <p:nvPr/>
          </p:nvSpPr>
          <p:spPr>
            <a:xfrm flipH="1">
              <a:off x="5820200" y="1967225"/>
              <a:ext cx="88425" cy="122000"/>
            </a:xfrm>
            <a:custGeom>
              <a:avLst/>
              <a:gdLst/>
              <a:ahLst/>
              <a:cxnLst/>
              <a:rect l="l" t="t" r="r" b="b"/>
              <a:pathLst>
                <a:path w="3537" h="4880" extrusionOk="0">
                  <a:moveTo>
                    <a:pt x="2322" y="0"/>
                  </a:moveTo>
                  <a:cubicBezTo>
                    <a:pt x="1638" y="0"/>
                    <a:pt x="890" y="117"/>
                    <a:pt x="734" y="601"/>
                  </a:cubicBezTo>
                  <a:cubicBezTo>
                    <a:pt x="434" y="1535"/>
                    <a:pt x="1" y="4771"/>
                    <a:pt x="334" y="4871"/>
                  </a:cubicBezTo>
                  <a:cubicBezTo>
                    <a:pt x="351" y="4877"/>
                    <a:pt x="373" y="4879"/>
                    <a:pt x="400" y="4879"/>
                  </a:cubicBezTo>
                  <a:cubicBezTo>
                    <a:pt x="840" y="4879"/>
                    <a:pt x="2502" y="4137"/>
                    <a:pt x="2502" y="4137"/>
                  </a:cubicBezTo>
                  <a:lnTo>
                    <a:pt x="3536" y="101"/>
                  </a:lnTo>
                  <a:cubicBezTo>
                    <a:pt x="3536" y="101"/>
                    <a:pt x="2957" y="0"/>
                    <a:pt x="2322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427;p76"/>
            <p:cNvSpPr/>
            <p:nvPr/>
          </p:nvSpPr>
          <p:spPr>
            <a:xfrm flipH="1">
              <a:off x="5695100" y="1944850"/>
              <a:ext cx="150975" cy="126950"/>
            </a:xfrm>
            <a:custGeom>
              <a:avLst/>
              <a:gdLst/>
              <a:ahLst/>
              <a:cxnLst/>
              <a:rect l="l" t="t" r="r" b="b"/>
              <a:pathLst>
                <a:path w="6039" h="5078" extrusionOk="0">
                  <a:moveTo>
                    <a:pt x="1381" y="1"/>
                  </a:moveTo>
                  <a:cubicBezTo>
                    <a:pt x="1104" y="1"/>
                    <a:pt x="874" y="75"/>
                    <a:pt x="734" y="262"/>
                  </a:cubicBezTo>
                  <a:cubicBezTo>
                    <a:pt x="34" y="1196"/>
                    <a:pt x="0" y="5032"/>
                    <a:pt x="0" y="5032"/>
                  </a:cubicBezTo>
                  <a:cubicBezTo>
                    <a:pt x="124" y="5063"/>
                    <a:pt x="247" y="5078"/>
                    <a:pt x="369" y="5078"/>
                  </a:cubicBezTo>
                  <a:cubicBezTo>
                    <a:pt x="774" y="5078"/>
                    <a:pt x="1160" y="4914"/>
                    <a:pt x="1468" y="4632"/>
                  </a:cubicBezTo>
                  <a:cubicBezTo>
                    <a:pt x="1968" y="3998"/>
                    <a:pt x="2602" y="3164"/>
                    <a:pt x="2602" y="3164"/>
                  </a:cubicBezTo>
                  <a:cubicBezTo>
                    <a:pt x="2602" y="3164"/>
                    <a:pt x="4359" y="3610"/>
                    <a:pt x="4890" y="3610"/>
                  </a:cubicBezTo>
                  <a:cubicBezTo>
                    <a:pt x="4939" y="3610"/>
                    <a:pt x="4978" y="3606"/>
                    <a:pt x="5004" y="3598"/>
                  </a:cubicBezTo>
                  <a:cubicBezTo>
                    <a:pt x="5304" y="3498"/>
                    <a:pt x="6038" y="3598"/>
                    <a:pt x="5838" y="2564"/>
                  </a:cubicBezTo>
                  <a:cubicBezTo>
                    <a:pt x="5638" y="1496"/>
                    <a:pt x="4370" y="1196"/>
                    <a:pt x="4370" y="1196"/>
                  </a:cubicBezTo>
                  <a:cubicBezTo>
                    <a:pt x="4370" y="1196"/>
                    <a:pt x="2492" y="1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28;p76"/>
            <p:cNvSpPr/>
            <p:nvPr/>
          </p:nvSpPr>
          <p:spPr>
            <a:xfrm flipH="1">
              <a:off x="5638400" y="1888950"/>
              <a:ext cx="142625" cy="153375"/>
            </a:xfrm>
            <a:custGeom>
              <a:avLst/>
              <a:gdLst/>
              <a:ahLst/>
              <a:cxnLst/>
              <a:rect l="l" t="t" r="r" b="b"/>
              <a:pathLst>
                <a:path w="5705" h="6135" extrusionOk="0">
                  <a:moveTo>
                    <a:pt x="1197" y="1"/>
                  </a:moveTo>
                  <a:cubicBezTo>
                    <a:pt x="942" y="1"/>
                    <a:pt x="721" y="244"/>
                    <a:pt x="501" y="630"/>
                  </a:cubicBezTo>
                  <a:cubicBezTo>
                    <a:pt x="0" y="1564"/>
                    <a:pt x="601" y="2498"/>
                    <a:pt x="1034" y="3332"/>
                  </a:cubicBezTo>
                  <a:cubicBezTo>
                    <a:pt x="1435" y="4166"/>
                    <a:pt x="3203" y="6134"/>
                    <a:pt x="3203" y="6134"/>
                  </a:cubicBezTo>
                  <a:lnTo>
                    <a:pt x="5704" y="5300"/>
                  </a:lnTo>
                  <a:cubicBezTo>
                    <a:pt x="4403" y="4399"/>
                    <a:pt x="3336" y="3165"/>
                    <a:pt x="2602" y="1764"/>
                  </a:cubicBezTo>
                  <a:cubicBezTo>
                    <a:pt x="1995" y="492"/>
                    <a:pt x="1561" y="1"/>
                    <a:pt x="1197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429;p76"/>
            <p:cNvSpPr/>
            <p:nvPr/>
          </p:nvSpPr>
          <p:spPr>
            <a:xfrm flipH="1">
              <a:off x="6003675" y="2385025"/>
              <a:ext cx="139275" cy="367950"/>
            </a:xfrm>
            <a:custGeom>
              <a:avLst/>
              <a:gdLst/>
              <a:ahLst/>
              <a:cxnLst/>
              <a:rect l="l" t="t" r="r" b="b"/>
              <a:pathLst>
                <a:path w="5571" h="14718" extrusionOk="0">
                  <a:moveTo>
                    <a:pt x="1501" y="1"/>
                  </a:moveTo>
                  <a:cubicBezTo>
                    <a:pt x="1501" y="1"/>
                    <a:pt x="0" y="12843"/>
                    <a:pt x="234" y="13544"/>
                  </a:cubicBezTo>
                  <a:cubicBezTo>
                    <a:pt x="419" y="14099"/>
                    <a:pt x="2050" y="14717"/>
                    <a:pt x="3017" y="14717"/>
                  </a:cubicBezTo>
                  <a:cubicBezTo>
                    <a:pt x="3271" y="14717"/>
                    <a:pt x="3478" y="14675"/>
                    <a:pt x="3603" y="14578"/>
                  </a:cubicBezTo>
                  <a:cubicBezTo>
                    <a:pt x="4170" y="14111"/>
                    <a:pt x="3836" y="13177"/>
                    <a:pt x="3603" y="12610"/>
                  </a:cubicBezTo>
                  <a:cubicBezTo>
                    <a:pt x="3369" y="12043"/>
                    <a:pt x="5571" y="1268"/>
                    <a:pt x="5571" y="1268"/>
                  </a:cubicBez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430;p76"/>
            <p:cNvSpPr/>
            <p:nvPr/>
          </p:nvSpPr>
          <p:spPr>
            <a:xfrm flipH="1">
              <a:off x="5922775" y="2391700"/>
              <a:ext cx="1449400" cy="1120825"/>
            </a:xfrm>
            <a:custGeom>
              <a:avLst/>
              <a:gdLst/>
              <a:ahLst/>
              <a:cxnLst/>
              <a:rect l="l" t="t" r="r" b="b"/>
              <a:pathLst>
                <a:path w="57976" h="44833" fill="none" extrusionOk="0">
                  <a:moveTo>
                    <a:pt x="12743" y="4170"/>
                  </a:moveTo>
                  <a:lnTo>
                    <a:pt x="20382" y="27987"/>
                  </a:lnTo>
                  <a:cubicBezTo>
                    <a:pt x="20382" y="27987"/>
                    <a:pt x="37895" y="17780"/>
                    <a:pt x="41997" y="12443"/>
                  </a:cubicBezTo>
                  <a:cubicBezTo>
                    <a:pt x="46100" y="7139"/>
                    <a:pt x="48469" y="1135"/>
                    <a:pt x="49903" y="568"/>
                  </a:cubicBezTo>
                  <a:cubicBezTo>
                    <a:pt x="51371" y="1"/>
                    <a:pt x="56474" y="1402"/>
                    <a:pt x="57242" y="2236"/>
                  </a:cubicBezTo>
                  <a:cubicBezTo>
                    <a:pt x="57976" y="3070"/>
                    <a:pt x="57809" y="3970"/>
                    <a:pt x="56908" y="4838"/>
                  </a:cubicBezTo>
                  <a:cubicBezTo>
                    <a:pt x="56007" y="5705"/>
                    <a:pt x="55474" y="5838"/>
                    <a:pt x="55474" y="5838"/>
                  </a:cubicBezTo>
                  <a:cubicBezTo>
                    <a:pt x="55474" y="5838"/>
                    <a:pt x="55440" y="7706"/>
                    <a:pt x="55040" y="8006"/>
                  </a:cubicBezTo>
                  <a:cubicBezTo>
                    <a:pt x="54606" y="8340"/>
                    <a:pt x="54707" y="7940"/>
                    <a:pt x="54606" y="8340"/>
                  </a:cubicBezTo>
                  <a:cubicBezTo>
                    <a:pt x="54540" y="8774"/>
                    <a:pt x="54373" y="9207"/>
                    <a:pt x="54139" y="9608"/>
                  </a:cubicBezTo>
                  <a:cubicBezTo>
                    <a:pt x="53839" y="10008"/>
                    <a:pt x="53706" y="10241"/>
                    <a:pt x="53439" y="10341"/>
                  </a:cubicBezTo>
                  <a:cubicBezTo>
                    <a:pt x="52839" y="10608"/>
                    <a:pt x="52205" y="10775"/>
                    <a:pt x="51571" y="10909"/>
                  </a:cubicBezTo>
                  <a:cubicBezTo>
                    <a:pt x="50437" y="11209"/>
                    <a:pt x="49303" y="11409"/>
                    <a:pt x="48169" y="11542"/>
                  </a:cubicBezTo>
                  <a:cubicBezTo>
                    <a:pt x="47435" y="11676"/>
                    <a:pt x="42731" y="20949"/>
                    <a:pt x="38328" y="26486"/>
                  </a:cubicBezTo>
                  <a:cubicBezTo>
                    <a:pt x="33925" y="32024"/>
                    <a:pt x="19982" y="44699"/>
                    <a:pt x="17780" y="44766"/>
                  </a:cubicBezTo>
                  <a:cubicBezTo>
                    <a:pt x="15612" y="44833"/>
                    <a:pt x="2736" y="23584"/>
                    <a:pt x="1" y="1838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31;p76"/>
            <p:cNvSpPr/>
            <p:nvPr/>
          </p:nvSpPr>
          <p:spPr>
            <a:xfrm flipH="1">
              <a:off x="6862600" y="3091375"/>
              <a:ext cx="92600" cy="135125"/>
            </a:xfrm>
            <a:custGeom>
              <a:avLst/>
              <a:gdLst/>
              <a:ahLst/>
              <a:cxnLst/>
              <a:rect l="l" t="t" r="r" b="b"/>
              <a:pathLst>
                <a:path w="3704" h="5405" fill="none" extrusionOk="0">
                  <a:moveTo>
                    <a:pt x="3703" y="0"/>
                  </a:moveTo>
                  <a:cubicBezTo>
                    <a:pt x="3703" y="0"/>
                    <a:pt x="1702" y="67"/>
                    <a:pt x="0" y="540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432;p76"/>
            <p:cNvSpPr/>
            <p:nvPr/>
          </p:nvSpPr>
          <p:spPr>
            <a:xfrm flipH="1">
              <a:off x="5922775" y="2402925"/>
              <a:ext cx="386125" cy="354900"/>
            </a:xfrm>
            <a:custGeom>
              <a:avLst/>
              <a:gdLst/>
              <a:ahLst/>
              <a:cxnLst/>
              <a:rect l="l" t="t" r="r" b="b"/>
              <a:pathLst>
                <a:path w="15445" h="14196" extrusionOk="0">
                  <a:moveTo>
                    <a:pt x="8264" y="1"/>
                  </a:moveTo>
                  <a:cubicBezTo>
                    <a:pt x="7899" y="1"/>
                    <a:pt x="7592" y="37"/>
                    <a:pt x="7372" y="119"/>
                  </a:cubicBezTo>
                  <a:cubicBezTo>
                    <a:pt x="5938" y="653"/>
                    <a:pt x="3770" y="6190"/>
                    <a:pt x="0" y="11327"/>
                  </a:cubicBezTo>
                  <a:lnTo>
                    <a:pt x="3503" y="14196"/>
                  </a:lnTo>
                  <a:cubicBezTo>
                    <a:pt x="4603" y="12361"/>
                    <a:pt x="5371" y="11127"/>
                    <a:pt x="5638" y="11093"/>
                  </a:cubicBezTo>
                  <a:cubicBezTo>
                    <a:pt x="6772" y="10960"/>
                    <a:pt x="7906" y="10760"/>
                    <a:pt x="9040" y="10460"/>
                  </a:cubicBezTo>
                  <a:cubicBezTo>
                    <a:pt x="9674" y="10326"/>
                    <a:pt x="10308" y="10126"/>
                    <a:pt x="10875" y="9892"/>
                  </a:cubicBezTo>
                  <a:cubicBezTo>
                    <a:pt x="11208" y="9759"/>
                    <a:pt x="11308" y="9559"/>
                    <a:pt x="11608" y="9125"/>
                  </a:cubicBezTo>
                  <a:cubicBezTo>
                    <a:pt x="11842" y="8758"/>
                    <a:pt x="12009" y="8325"/>
                    <a:pt x="12075" y="7891"/>
                  </a:cubicBezTo>
                  <a:cubicBezTo>
                    <a:pt x="12176" y="7457"/>
                    <a:pt x="12442" y="7324"/>
                    <a:pt x="12843" y="6990"/>
                  </a:cubicBezTo>
                  <a:cubicBezTo>
                    <a:pt x="13243" y="6690"/>
                    <a:pt x="12943" y="5356"/>
                    <a:pt x="12943" y="5356"/>
                  </a:cubicBezTo>
                  <a:cubicBezTo>
                    <a:pt x="12943" y="5356"/>
                    <a:pt x="13443" y="5256"/>
                    <a:pt x="14344" y="4389"/>
                  </a:cubicBezTo>
                  <a:cubicBezTo>
                    <a:pt x="15278" y="3521"/>
                    <a:pt x="15445" y="2587"/>
                    <a:pt x="14711" y="1787"/>
                  </a:cubicBezTo>
                  <a:cubicBezTo>
                    <a:pt x="14061" y="1109"/>
                    <a:pt x="10279" y="1"/>
                    <a:pt x="82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33;p76"/>
            <p:cNvSpPr/>
            <p:nvPr/>
          </p:nvSpPr>
          <p:spPr>
            <a:xfrm flipH="1">
              <a:off x="5922775" y="2392550"/>
              <a:ext cx="386125" cy="365275"/>
            </a:xfrm>
            <a:custGeom>
              <a:avLst/>
              <a:gdLst/>
              <a:ahLst/>
              <a:cxnLst/>
              <a:rect l="l" t="t" r="r" b="b"/>
              <a:pathLst>
                <a:path w="15445" h="14611" fill="none" extrusionOk="0">
                  <a:moveTo>
                    <a:pt x="9040" y="10875"/>
                  </a:moveTo>
                  <a:cubicBezTo>
                    <a:pt x="9674" y="10741"/>
                    <a:pt x="10308" y="10541"/>
                    <a:pt x="10875" y="10307"/>
                  </a:cubicBezTo>
                  <a:cubicBezTo>
                    <a:pt x="11208" y="10174"/>
                    <a:pt x="11308" y="9974"/>
                    <a:pt x="11608" y="9540"/>
                  </a:cubicBezTo>
                  <a:cubicBezTo>
                    <a:pt x="11842" y="9173"/>
                    <a:pt x="12009" y="8740"/>
                    <a:pt x="12075" y="8306"/>
                  </a:cubicBezTo>
                  <a:cubicBezTo>
                    <a:pt x="12176" y="7872"/>
                    <a:pt x="12442" y="7739"/>
                    <a:pt x="12843" y="7405"/>
                  </a:cubicBezTo>
                  <a:cubicBezTo>
                    <a:pt x="13243" y="7105"/>
                    <a:pt x="12943" y="5771"/>
                    <a:pt x="12943" y="5771"/>
                  </a:cubicBezTo>
                  <a:cubicBezTo>
                    <a:pt x="12943" y="5771"/>
                    <a:pt x="13443" y="5671"/>
                    <a:pt x="14344" y="4804"/>
                  </a:cubicBezTo>
                  <a:cubicBezTo>
                    <a:pt x="15278" y="3936"/>
                    <a:pt x="15445" y="3002"/>
                    <a:pt x="14711" y="2202"/>
                  </a:cubicBezTo>
                  <a:cubicBezTo>
                    <a:pt x="13943" y="1401"/>
                    <a:pt x="8806" y="0"/>
                    <a:pt x="7372" y="534"/>
                  </a:cubicBezTo>
                  <a:cubicBezTo>
                    <a:pt x="5938" y="1068"/>
                    <a:pt x="3770" y="6605"/>
                    <a:pt x="0" y="11742"/>
                  </a:cubicBezTo>
                  <a:lnTo>
                    <a:pt x="3503" y="14611"/>
                  </a:lnTo>
                  <a:cubicBezTo>
                    <a:pt x="4603" y="12776"/>
                    <a:pt x="5371" y="11542"/>
                    <a:pt x="5638" y="11508"/>
                  </a:cubicBezTo>
                  <a:cubicBezTo>
                    <a:pt x="6772" y="11375"/>
                    <a:pt x="7906" y="11175"/>
                    <a:pt x="9040" y="10875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34;p76"/>
            <p:cNvSpPr/>
            <p:nvPr/>
          </p:nvSpPr>
          <p:spPr>
            <a:xfrm flipH="1">
              <a:off x="5560850" y="1974750"/>
              <a:ext cx="688025" cy="576250"/>
            </a:xfrm>
            <a:custGeom>
              <a:avLst/>
              <a:gdLst/>
              <a:ahLst/>
              <a:cxnLst/>
              <a:rect l="l" t="t" r="r" b="b"/>
              <a:pathLst>
                <a:path w="27521" h="23050" extrusionOk="0">
                  <a:moveTo>
                    <a:pt x="27521" y="0"/>
                  </a:moveTo>
                  <a:lnTo>
                    <a:pt x="2102" y="8006"/>
                  </a:lnTo>
                  <a:cubicBezTo>
                    <a:pt x="968" y="8006"/>
                    <a:pt x="1" y="9674"/>
                    <a:pt x="1" y="11675"/>
                  </a:cubicBezTo>
                  <a:cubicBezTo>
                    <a:pt x="1" y="13710"/>
                    <a:pt x="935" y="15378"/>
                    <a:pt x="2102" y="15378"/>
                  </a:cubicBezTo>
                  <a:lnTo>
                    <a:pt x="27521" y="23050"/>
                  </a:lnTo>
                  <a:lnTo>
                    <a:pt x="2752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35;p76"/>
            <p:cNvSpPr/>
            <p:nvPr/>
          </p:nvSpPr>
          <p:spPr>
            <a:xfrm flipH="1">
              <a:off x="5838550" y="2098150"/>
              <a:ext cx="248525" cy="70925"/>
            </a:xfrm>
            <a:custGeom>
              <a:avLst/>
              <a:gdLst/>
              <a:ahLst/>
              <a:cxnLst/>
              <a:rect l="l" t="t" r="r" b="b"/>
              <a:pathLst>
                <a:path w="9941" h="2837" fill="none" extrusionOk="0">
                  <a:moveTo>
                    <a:pt x="9941" y="1"/>
                  </a:moveTo>
                  <a:lnTo>
                    <a:pt x="0" y="2836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36;p76"/>
            <p:cNvSpPr/>
            <p:nvPr/>
          </p:nvSpPr>
          <p:spPr>
            <a:xfrm flipH="1">
              <a:off x="5756000" y="2073975"/>
              <a:ext cx="51725" cy="15050"/>
            </a:xfrm>
            <a:custGeom>
              <a:avLst/>
              <a:gdLst/>
              <a:ahLst/>
              <a:cxnLst/>
              <a:rect l="l" t="t" r="r" b="b"/>
              <a:pathLst>
                <a:path w="2069" h="602" fill="none" extrusionOk="0">
                  <a:moveTo>
                    <a:pt x="2069" y="1"/>
                  </a:moveTo>
                  <a:lnTo>
                    <a:pt x="1" y="6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37;p76"/>
            <p:cNvSpPr/>
            <p:nvPr/>
          </p:nvSpPr>
          <p:spPr>
            <a:xfrm flipH="1">
              <a:off x="6114575" y="2149025"/>
              <a:ext cx="134300" cy="231875"/>
            </a:xfrm>
            <a:custGeom>
              <a:avLst/>
              <a:gdLst/>
              <a:ahLst/>
              <a:cxnLst/>
              <a:rect l="l" t="t" r="r" b="b"/>
              <a:pathLst>
                <a:path w="5372" h="9275" extrusionOk="0">
                  <a:moveTo>
                    <a:pt x="5371" y="1"/>
                  </a:moveTo>
                  <a:lnTo>
                    <a:pt x="2102" y="1035"/>
                  </a:lnTo>
                  <a:cubicBezTo>
                    <a:pt x="968" y="1035"/>
                    <a:pt x="1" y="2703"/>
                    <a:pt x="1" y="4704"/>
                  </a:cubicBezTo>
                  <a:cubicBezTo>
                    <a:pt x="1" y="6739"/>
                    <a:pt x="935" y="8407"/>
                    <a:pt x="2102" y="8407"/>
                  </a:cubicBezTo>
                  <a:lnTo>
                    <a:pt x="5038" y="9274"/>
                  </a:lnTo>
                  <a:cubicBezTo>
                    <a:pt x="3637" y="6305"/>
                    <a:pt x="3770" y="2869"/>
                    <a:pt x="537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38;p76"/>
            <p:cNvSpPr/>
            <p:nvPr/>
          </p:nvSpPr>
          <p:spPr>
            <a:xfrm flipH="1">
              <a:off x="5288150" y="1879675"/>
              <a:ext cx="436175" cy="773900"/>
            </a:xfrm>
            <a:custGeom>
              <a:avLst/>
              <a:gdLst/>
              <a:ahLst/>
              <a:cxnLst/>
              <a:rect l="l" t="t" r="r" b="b"/>
              <a:pathLst>
                <a:path w="17447" h="30956" extrusionOk="0">
                  <a:moveTo>
                    <a:pt x="8740" y="0"/>
                  </a:moveTo>
                  <a:cubicBezTo>
                    <a:pt x="3937" y="0"/>
                    <a:pt x="1" y="6939"/>
                    <a:pt x="1" y="15478"/>
                  </a:cubicBezTo>
                  <a:cubicBezTo>
                    <a:pt x="1" y="24018"/>
                    <a:pt x="3937" y="30956"/>
                    <a:pt x="8740" y="30956"/>
                  </a:cubicBezTo>
                  <a:cubicBezTo>
                    <a:pt x="13544" y="30956"/>
                    <a:pt x="17446" y="24018"/>
                    <a:pt x="17446" y="15478"/>
                  </a:cubicBezTo>
                  <a:cubicBezTo>
                    <a:pt x="17446" y="6939"/>
                    <a:pt x="13544" y="0"/>
                    <a:pt x="87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39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extrusionOk="0">
                  <a:moveTo>
                    <a:pt x="734" y="1"/>
                  </a:move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  <a:lnTo>
                    <a:pt x="9040" y="220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40;p76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avLst/>
              <a:gdLst/>
              <a:ahLst/>
              <a:cxnLst/>
              <a:rect l="l" t="t" r="r" b="b"/>
              <a:pathLst>
                <a:path w="9341" h="11943" fill="none" extrusionOk="0">
                  <a:moveTo>
                    <a:pt x="9040" y="2202"/>
                  </a:moveTo>
                  <a:lnTo>
                    <a:pt x="734" y="1"/>
                  </a:ln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41;p76"/>
            <p:cNvSpPr/>
            <p:nvPr/>
          </p:nvSpPr>
          <p:spPr>
            <a:xfrm flipH="1">
              <a:off x="5268150" y="1844650"/>
              <a:ext cx="475350" cy="843950"/>
            </a:xfrm>
            <a:custGeom>
              <a:avLst/>
              <a:gdLst/>
              <a:ahLst/>
              <a:cxnLst/>
              <a:rect l="l" t="t" r="r" b="b"/>
              <a:pathLst>
                <a:path w="19014" h="33758" extrusionOk="0">
                  <a:moveTo>
                    <a:pt x="9741" y="2402"/>
                  </a:moveTo>
                  <a:cubicBezTo>
                    <a:pt x="14110" y="2402"/>
                    <a:pt x="17680" y="8873"/>
                    <a:pt x="17680" y="16879"/>
                  </a:cubicBezTo>
                  <a:cubicBezTo>
                    <a:pt x="17680" y="24885"/>
                    <a:pt x="14110" y="31356"/>
                    <a:pt x="9741" y="31356"/>
                  </a:cubicBezTo>
                  <a:cubicBezTo>
                    <a:pt x="5371" y="31356"/>
                    <a:pt x="1835" y="24885"/>
                    <a:pt x="1835" y="16879"/>
                  </a:cubicBezTo>
                  <a:cubicBezTo>
                    <a:pt x="1835" y="8873"/>
                    <a:pt x="5371" y="2402"/>
                    <a:pt x="9741" y="2402"/>
                  </a:cubicBezTo>
                  <a:close/>
                  <a:moveTo>
                    <a:pt x="9507" y="0"/>
                  </a:moveTo>
                  <a:cubicBezTo>
                    <a:pt x="4270" y="0"/>
                    <a:pt x="0" y="7572"/>
                    <a:pt x="0" y="16879"/>
                  </a:cubicBezTo>
                  <a:cubicBezTo>
                    <a:pt x="0" y="26219"/>
                    <a:pt x="4270" y="33758"/>
                    <a:pt x="9507" y="33758"/>
                  </a:cubicBezTo>
                  <a:cubicBezTo>
                    <a:pt x="14744" y="33758"/>
                    <a:pt x="19014" y="26219"/>
                    <a:pt x="19014" y="16879"/>
                  </a:cubicBezTo>
                  <a:cubicBezTo>
                    <a:pt x="19014" y="7572"/>
                    <a:pt x="14744" y="0"/>
                    <a:pt x="9507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42;p76"/>
            <p:cNvSpPr/>
            <p:nvPr/>
          </p:nvSpPr>
          <p:spPr>
            <a:xfrm flipH="1">
              <a:off x="5457450" y="2180725"/>
              <a:ext cx="96750" cy="171800"/>
            </a:xfrm>
            <a:custGeom>
              <a:avLst/>
              <a:gdLst/>
              <a:ahLst/>
              <a:cxnLst/>
              <a:rect l="l" t="t" r="r" b="b"/>
              <a:pathLst>
                <a:path w="3870" h="6872" extrusionOk="0">
                  <a:moveTo>
                    <a:pt x="1935" y="0"/>
                  </a:moveTo>
                  <a:cubicBezTo>
                    <a:pt x="868" y="0"/>
                    <a:pt x="0" y="1535"/>
                    <a:pt x="0" y="3436"/>
                  </a:cubicBezTo>
                  <a:cubicBezTo>
                    <a:pt x="0" y="5337"/>
                    <a:pt x="868" y="6872"/>
                    <a:pt x="1935" y="6872"/>
                  </a:cubicBezTo>
                  <a:cubicBezTo>
                    <a:pt x="3003" y="6872"/>
                    <a:pt x="3870" y="5337"/>
                    <a:pt x="3870" y="3436"/>
                  </a:cubicBezTo>
                  <a:cubicBezTo>
                    <a:pt x="3870" y="1535"/>
                    <a:pt x="3003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43;p76"/>
            <p:cNvSpPr/>
            <p:nvPr/>
          </p:nvSpPr>
          <p:spPr>
            <a:xfrm flipH="1">
              <a:off x="4844500" y="1813800"/>
              <a:ext cx="48400" cy="15025"/>
            </a:xfrm>
            <a:custGeom>
              <a:avLst/>
              <a:gdLst/>
              <a:ahLst/>
              <a:cxnLst/>
              <a:rect l="l" t="t" r="r" b="b"/>
              <a:pathLst>
                <a:path w="1936" h="601" fill="none" extrusionOk="0">
                  <a:moveTo>
                    <a:pt x="1" y="601"/>
                  </a:moveTo>
                  <a:lnTo>
                    <a:pt x="1935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44;p76"/>
            <p:cNvSpPr/>
            <p:nvPr/>
          </p:nvSpPr>
          <p:spPr>
            <a:xfrm flipH="1">
              <a:off x="4952075" y="1847150"/>
              <a:ext cx="286075" cy="89250"/>
            </a:xfrm>
            <a:custGeom>
              <a:avLst/>
              <a:gdLst/>
              <a:ahLst/>
              <a:cxnLst/>
              <a:rect l="l" t="t" r="r" b="b"/>
              <a:pathLst>
                <a:path w="11443" h="3570" fill="none" extrusionOk="0">
                  <a:moveTo>
                    <a:pt x="1" y="3570"/>
                  </a:moveTo>
                  <a:lnTo>
                    <a:pt x="11442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445;p76"/>
            <p:cNvSpPr/>
            <p:nvPr/>
          </p:nvSpPr>
          <p:spPr>
            <a:xfrm flipH="1">
              <a:off x="4938750" y="2245775"/>
              <a:ext cx="261875" cy="9200"/>
            </a:xfrm>
            <a:custGeom>
              <a:avLst/>
              <a:gdLst/>
              <a:ahLst/>
              <a:cxnLst/>
              <a:rect l="l" t="t" r="r" b="b"/>
              <a:pathLst>
                <a:path w="10475" h="368" fill="none" extrusionOk="0">
                  <a:moveTo>
                    <a:pt x="1" y="0"/>
                  </a:moveTo>
                  <a:lnTo>
                    <a:pt x="10475" y="367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446;p76"/>
            <p:cNvSpPr/>
            <p:nvPr/>
          </p:nvSpPr>
          <p:spPr>
            <a:xfrm flipH="1">
              <a:off x="4928725" y="2631050"/>
              <a:ext cx="55075" cy="17525"/>
            </a:xfrm>
            <a:custGeom>
              <a:avLst/>
              <a:gdLst/>
              <a:ahLst/>
              <a:cxnLst/>
              <a:rect l="l" t="t" r="r" b="b"/>
              <a:pathLst>
                <a:path w="2203" h="701" fill="none" extrusionOk="0">
                  <a:moveTo>
                    <a:pt x="1" y="0"/>
                  </a:moveTo>
                  <a:lnTo>
                    <a:pt x="2202" y="70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447;p76"/>
            <p:cNvSpPr/>
            <p:nvPr/>
          </p:nvSpPr>
          <p:spPr>
            <a:xfrm flipH="1">
              <a:off x="5026300" y="2555150"/>
              <a:ext cx="193500" cy="61750"/>
            </a:xfrm>
            <a:custGeom>
              <a:avLst/>
              <a:gdLst/>
              <a:ahLst/>
              <a:cxnLst/>
              <a:rect l="l" t="t" r="r" b="b"/>
              <a:pathLst>
                <a:path w="7740" h="2470" fill="none" extrusionOk="0">
                  <a:moveTo>
                    <a:pt x="1" y="1"/>
                  </a:moveTo>
                  <a:lnTo>
                    <a:pt x="7739" y="2469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448;p76"/>
            <p:cNvSpPr/>
            <p:nvPr/>
          </p:nvSpPr>
          <p:spPr>
            <a:xfrm flipH="1">
              <a:off x="5069675" y="2058125"/>
              <a:ext cx="140950" cy="18375"/>
            </a:xfrm>
            <a:custGeom>
              <a:avLst/>
              <a:gdLst/>
              <a:ahLst/>
              <a:cxnLst/>
              <a:rect l="l" t="t" r="r" b="b"/>
              <a:pathLst>
                <a:path w="5638" h="735" fill="none" extrusionOk="0">
                  <a:moveTo>
                    <a:pt x="1" y="735"/>
                  </a:moveTo>
                  <a:lnTo>
                    <a:pt x="5638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449;p76"/>
            <p:cNvSpPr/>
            <p:nvPr/>
          </p:nvSpPr>
          <p:spPr>
            <a:xfrm flipH="1">
              <a:off x="5173075" y="2657725"/>
              <a:ext cx="102600" cy="85100"/>
            </a:xfrm>
            <a:custGeom>
              <a:avLst/>
              <a:gdLst/>
              <a:ahLst/>
              <a:cxnLst/>
              <a:rect l="l" t="t" r="r" b="b"/>
              <a:pathLst>
                <a:path w="4104" h="3404" fill="none" extrusionOk="0">
                  <a:moveTo>
                    <a:pt x="1" y="1"/>
                  </a:moveTo>
                  <a:lnTo>
                    <a:pt x="4104" y="3403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/>
          </p:nvPr>
        </p:nvSpPr>
        <p:spPr>
          <a:xfrm>
            <a:off x="714348" y="785800"/>
            <a:ext cx="6785858" cy="7089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Средства реализации</a:t>
            </a:r>
            <a:endParaRPr sz="3600" dirty="0"/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285720" y="1785932"/>
            <a:ext cx="8572528" cy="2143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Сервер: </a:t>
            </a:r>
            <a:r>
              <a:rPr lang="en-US" sz="2800" dirty="0"/>
              <a:t>Spring Boot Framework, Java 17, MVC</a:t>
            </a:r>
            <a:endParaRPr lang="ru-R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Клиент: </a:t>
            </a:r>
            <a:r>
              <a:rPr lang="en-US" sz="2800" dirty="0"/>
              <a:t>Flutter, Dart 2.19.6, MVVM</a:t>
            </a:r>
            <a:endParaRPr lang="ru-R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База данных: </a:t>
            </a:r>
            <a:r>
              <a:rPr lang="en-US" sz="2800" dirty="0" err="1"/>
              <a:t>PostgreSQL</a:t>
            </a:r>
            <a:r>
              <a:rPr lang="en-US" sz="2800" dirty="0"/>
              <a:t> </a:t>
            </a:r>
            <a:endParaRPr lang="ru-R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Развертывание</a:t>
            </a:r>
            <a:r>
              <a:rPr lang="en-US" sz="2800" dirty="0"/>
              <a:t>:</a:t>
            </a:r>
            <a:r>
              <a:rPr lang="ru-RU" sz="2800" dirty="0"/>
              <a:t> </a:t>
            </a:r>
            <a:r>
              <a:rPr lang="en-US" sz="2800" dirty="0" err="1"/>
              <a:t>Docker</a:t>
            </a:r>
            <a:endParaRPr lang="ru-R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err="1"/>
              <a:t>Хостинг</a:t>
            </a:r>
            <a:r>
              <a:rPr lang="ru-RU" sz="2800" dirty="0"/>
              <a:t>: </a:t>
            </a:r>
            <a:r>
              <a:rPr lang="en-US" sz="2800" dirty="0" err="1"/>
              <a:t>TimeWeb</a:t>
            </a:r>
            <a:r>
              <a:rPr lang="en-US" sz="2800" dirty="0"/>
              <a:t> VPS</a:t>
            </a:r>
            <a:endParaRPr lang="ru-RU" sz="2800" dirty="0"/>
          </a:p>
        </p:txBody>
      </p:sp>
      <p:sp>
        <p:nvSpPr>
          <p:cNvPr id="94" name="TextBox 93"/>
          <p:cNvSpPr txBox="1"/>
          <p:nvPr/>
        </p:nvSpPr>
        <p:spPr>
          <a:xfrm>
            <a:off x="8731708" y="455872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uctures base template">
  <a:themeElements>
    <a:clrScheme name="Simple Light">
      <a:dk1>
        <a:srgbClr val="191919"/>
      </a:dk1>
      <a:lt1>
        <a:srgbClr val="FFFFFF"/>
      </a:lt1>
      <a:dk2>
        <a:srgbClr val="D0E1A3"/>
      </a:dk2>
      <a:lt2>
        <a:srgbClr val="53C3EC"/>
      </a:lt2>
      <a:accent1>
        <a:srgbClr val="5C9CD5"/>
      </a:accent1>
      <a:accent2>
        <a:srgbClr val="6E66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3300</TotalTime>
  <Words>292</Words>
  <Application>Microsoft Office PowerPoint</Application>
  <PresentationFormat>Экран (16:9)</PresentationFormat>
  <Paragraphs>112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Montserrat Medium</vt:lpstr>
      <vt:lpstr>Staatliches</vt:lpstr>
      <vt:lpstr>Roboto Condensed Light</vt:lpstr>
      <vt:lpstr>Montserrat</vt:lpstr>
      <vt:lpstr>Lato</vt:lpstr>
      <vt:lpstr>Arial</vt:lpstr>
      <vt:lpstr>Structures base template</vt:lpstr>
      <vt:lpstr>Sportique  Прокат спортивного инвентаря</vt:lpstr>
      <vt:lpstr>Наша команда</vt:lpstr>
      <vt:lpstr>Актуальность проекта</vt:lpstr>
      <vt:lpstr>Презентация PowerPoint</vt:lpstr>
      <vt:lpstr>Цели</vt:lpstr>
      <vt:lpstr>Презентация PowerPoint</vt:lpstr>
      <vt:lpstr>Преимущества</vt:lpstr>
      <vt:lpstr>Недостатки</vt:lpstr>
      <vt:lpstr>Средства реализации</vt:lpstr>
      <vt:lpstr>Cценарий для пользователя</vt:lpstr>
      <vt:lpstr>Cценарий для пользователя</vt:lpstr>
      <vt:lpstr>Cценарий для работника</vt:lpstr>
      <vt:lpstr>Cценарий для работника</vt:lpstr>
      <vt:lpstr>Воронка конверсии</vt:lpstr>
      <vt:lpstr>А/B  тестирование</vt:lpstr>
      <vt:lpstr>А/B  тестирование</vt:lpstr>
      <vt:lpstr>Заключение</vt:lpstr>
      <vt:lpstr>Sportique  Прокат спортивного инвентаря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Sportique  Прокат спортивного инвентаря</dc:title>
  <dc:creator>MashaUnicorn</dc:creator>
  <cp:lastModifiedBy>George Pryadchenko</cp:lastModifiedBy>
  <cp:revision>40</cp:revision>
  <dcterms:modified xsi:type="dcterms:W3CDTF">2023-06-04T13:38:27Z</dcterms:modified>
</cp:coreProperties>
</file>